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61" r:id="rId2"/>
    <p:sldId id="260" r:id="rId3"/>
  </p:sldIdLst>
  <p:sldSz cx="7559675" cy="1069181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AFB"/>
    <a:srgbClr val="FFE9CC"/>
    <a:srgbClr val="F99D1C"/>
    <a:srgbClr val="826AAF"/>
    <a:srgbClr val="359DD7"/>
    <a:srgbClr val="7BC466"/>
    <a:srgbClr val="88C974"/>
    <a:srgbClr val="EF4E59"/>
    <a:srgbClr val="F4847E"/>
    <a:srgbClr val="A18E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p:scale>
          <a:sx n="75" d="100"/>
          <a:sy n="75" d="100"/>
        </p:scale>
        <p:origin x="1380" y="-1276"/>
      </p:cViewPr>
      <p:guideLst>
        <p:guide orient="horz" pos="3368"/>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9413" cy="495300"/>
          </a:xfrm>
          <a:prstGeom prst="rect">
            <a:avLst/>
          </a:prstGeom>
        </p:spPr>
        <p:txBody>
          <a:bodyPr vert="horz" lIns="91396" tIns="45698" rIns="91396" bIns="4569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396" tIns="45698" rIns="91396" bIns="45698" rtlCol="0"/>
          <a:lstStyle>
            <a:lvl1pPr algn="r">
              <a:defRPr sz="1200"/>
            </a:lvl1pPr>
          </a:lstStyle>
          <a:p>
            <a:fld id="{D6B7D727-325F-47DA-BD7A-497907F87908}" type="datetimeFigureOut">
              <a:rPr kumimoji="1" lang="ja-JP" altLang="en-US" smtClean="0"/>
              <a:t>2025/5/29</a:t>
            </a:fld>
            <a:endParaRPr kumimoji="1" lang="ja-JP" altLang="en-US"/>
          </a:p>
        </p:txBody>
      </p:sp>
      <p:sp>
        <p:nvSpPr>
          <p:cNvPr id="4" name="スライド イメージ プレースホルダー 3"/>
          <p:cNvSpPr>
            <a:spLocks noGrp="1" noRot="1" noChangeAspect="1"/>
          </p:cNvSpPr>
          <p:nvPr>
            <p:ph type="sldImg" idx="2"/>
          </p:nvPr>
        </p:nvSpPr>
        <p:spPr>
          <a:xfrm>
            <a:off x="2192338" y="1233488"/>
            <a:ext cx="2351087" cy="3328987"/>
          </a:xfrm>
          <a:prstGeom prst="rect">
            <a:avLst/>
          </a:prstGeom>
          <a:noFill/>
          <a:ln w="12700">
            <a:solidFill>
              <a:prstClr val="black"/>
            </a:solidFill>
          </a:ln>
        </p:spPr>
        <p:txBody>
          <a:bodyPr vert="horz" lIns="91396" tIns="45698" rIns="91396" bIns="45698" rtlCol="0" anchor="ctr"/>
          <a:lstStyle/>
          <a:p>
            <a:endParaRPr lang="ja-JP" altLang="en-US"/>
          </a:p>
        </p:txBody>
      </p:sp>
      <p:sp>
        <p:nvSpPr>
          <p:cNvPr id="5" name="ノート プレースホルダー 4"/>
          <p:cNvSpPr>
            <a:spLocks noGrp="1"/>
          </p:cNvSpPr>
          <p:nvPr>
            <p:ph type="body" sz="quarter" idx="3"/>
          </p:nvPr>
        </p:nvSpPr>
        <p:spPr>
          <a:xfrm>
            <a:off x="673104" y="4748213"/>
            <a:ext cx="5389563" cy="3884612"/>
          </a:xfrm>
          <a:prstGeom prst="rect">
            <a:avLst/>
          </a:prstGeom>
        </p:spPr>
        <p:txBody>
          <a:bodyPr vert="horz" lIns="91396" tIns="45698" rIns="91396" bIns="4569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014"/>
            <a:ext cx="2919413" cy="495300"/>
          </a:xfrm>
          <a:prstGeom prst="rect">
            <a:avLst/>
          </a:prstGeom>
        </p:spPr>
        <p:txBody>
          <a:bodyPr vert="horz" lIns="91396" tIns="45698" rIns="91396" bIns="4569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4"/>
            <a:ext cx="2919412" cy="495300"/>
          </a:xfrm>
          <a:prstGeom prst="rect">
            <a:avLst/>
          </a:prstGeom>
        </p:spPr>
        <p:txBody>
          <a:bodyPr vert="horz" lIns="91396" tIns="45698" rIns="91396" bIns="45698" rtlCol="0" anchor="b"/>
          <a:lstStyle>
            <a:lvl1pPr algn="r">
              <a:defRPr sz="1200"/>
            </a:lvl1pPr>
          </a:lstStyle>
          <a:p>
            <a:fld id="{D8E8D48C-33F2-4DB1-BDE4-8A7510633626}" type="slidenum">
              <a:rPr kumimoji="1" lang="ja-JP" altLang="en-US" smtClean="0"/>
              <a:t>‹#›</a:t>
            </a:fld>
            <a:endParaRPr kumimoji="1" lang="ja-JP" altLang="en-US"/>
          </a:p>
        </p:txBody>
      </p:sp>
    </p:spTree>
    <p:extLst>
      <p:ext uri="{BB962C8B-B14F-4D97-AF65-F5344CB8AC3E}">
        <p14:creationId xmlns:p14="http://schemas.microsoft.com/office/powerpoint/2010/main" val="40207813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3583846" y="1823955"/>
            <a:ext cx="3980598" cy="7785476"/>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440982" y="831586"/>
            <a:ext cx="5088323" cy="4870716"/>
          </a:xfrm>
        </p:spPr>
        <p:txBody>
          <a:bodyPr anchor="b">
            <a:normAutofit/>
          </a:bodyPr>
          <a:lstStyle>
            <a:lvl1pPr algn="l">
              <a:defRPr sz="3637">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440981" y="5992697"/>
            <a:ext cx="4095857" cy="2983147"/>
          </a:xfrm>
        </p:spPr>
        <p:txBody>
          <a:bodyPr anchor="t">
            <a:normAutofit/>
          </a:bodyPr>
          <a:lstStyle>
            <a:lvl1pPr marL="0" indent="0" algn="l">
              <a:buNone/>
              <a:defRPr sz="1653">
                <a:solidFill>
                  <a:schemeClr val="bg2">
                    <a:lumMod val="75000"/>
                  </a:schemeClr>
                </a:solidFill>
              </a:defRPr>
            </a:lvl1pPr>
            <a:lvl2pPr marL="377967" indent="0" algn="ctr">
              <a:buNone/>
              <a:defRPr>
                <a:solidFill>
                  <a:schemeClr val="tx1">
                    <a:tint val="75000"/>
                  </a:schemeClr>
                </a:solidFill>
              </a:defRPr>
            </a:lvl2pPr>
            <a:lvl3pPr marL="755934" indent="0" algn="ctr">
              <a:buNone/>
              <a:defRPr>
                <a:solidFill>
                  <a:schemeClr val="tx1">
                    <a:tint val="75000"/>
                  </a:schemeClr>
                </a:solidFill>
              </a:defRPr>
            </a:lvl3pPr>
            <a:lvl4pPr marL="1133902" indent="0" algn="ctr">
              <a:buNone/>
              <a:defRPr>
                <a:solidFill>
                  <a:schemeClr val="tx1">
                    <a:tint val="75000"/>
                  </a:schemeClr>
                </a:solidFill>
              </a:defRPr>
            </a:lvl4pPr>
            <a:lvl5pPr marL="1511869" indent="0" algn="ctr">
              <a:buNone/>
              <a:defRPr>
                <a:solidFill>
                  <a:schemeClr val="tx1">
                    <a:tint val="75000"/>
                  </a:schemeClr>
                </a:solidFill>
              </a:defRPr>
            </a:lvl5pPr>
            <a:lvl6pPr marL="1889836" indent="0" algn="ctr">
              <a:buNone/>
              <a:defRPr>
                <a:solidFill>
                  <a:schemeClr val="tx1">
                    <a:tint val="75000"/>
                  </a:schemeClr>
                </a:solidFill>
              </a:defRPr>
            </a:lvl6pPr>
            <a:lvl7pPr marL="2267803" indent="0" algn="ctr">
              <a:buNone/>
              <a:defRPr>
                <a:solidFill>
                  <a:schemeClr val="tx1">
                    <a:tint val="75000"/>
                  </a:schemeClr>
                </a:solidFill>
              </a:defRPr>
            </a:lvl7pPr>
            <a:lvl8pPr marL="2645771" indent="0" algn="ctr">
              <a:buNone/>
              <a:defRPr>
                <a:solidFill>
                  <a:schemeClr val="tx1">
                    <a:tint val="75000"/>
                  </a:schemeClr>
                </a:solidFill>
              </a:defRPr>
            </a:lvl8pPr>
            <a:lvl9pPr marL="3023738"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EA0E3A7-AB5A-40EF-94AB-1BE620F01E7C}" type="datetimeFigureOut">
              <a:rPr kumimoji="1" lang="ja-JP" altLang="en-US" smtClean="0"/>
              <a:t>2025/5/29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D815D1-1BEA-4BF9-94EF-4CFA0428DCA3}" type="slidenum">
              <a:rPr kumimoji="1" lang="ja-JP" altLang="en-US" smtClean="0"/>
              <a:t>‹#›</a:t>
            </a:fld>
            <a:endParaRPr kumimoji="1" lang="ja-JP" altLang="en-US"/>
          </a:p>
        </p:txBody>
      </p:sp>
    </p:spTree>
    <p:extLst>
      <p:ext uri="{BB962C8B-B14F-4D97-AF65-F5344CB8AC3E}">
        <p14:creationId xmlns:p14="http://schemas.microsoft.com/office/powerpoint/2010/main" val="4076450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440982" y="7009078"/>
            <a:ext cx="5419145" cy="2375958"/>
          </a:xfrm>
        </p:spPr>
        <p:txBody>
          <a:bodyPr/>
          <a:lstStyle/>
          <a:p>
            <a:r>
              <a:rPr lang="ja-JP" altLang="en-US"/>
              <a:t>マスター タイトルの書式設定</a:t>
            </a:r>
            <a:endParaRPr lang="en-US" dirty="0"/>
          </a:p>
        </p:txBody>
      </p:sp>
      <p:sp>
        <p:nvSpPr>
          <p:cNvPr id="6" name="Picture Placeholder 2"/>
          <p:cNvSpPr>
            <a:spLocks noGrp="1" noChangeAspect="1"/>
          </p:cNvSpPr>
          <p:nvPr>
            <p:ph type="pic" idx="13"/>
          </p:nvPr>
        </p:nvSpPr>
        <p:spPr>
          <a:xfrm>
            <a:off x="440981" y="831585"/>
            <a:ext cx="6677713" cy="4870715"/>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323"/>
            </a:lvl1pPr>
            <a:lvl2pPr marL="377967" indent="0">
              <a:buNone/>
              <a:defRPr sz="1323"/>
            </a:lvl2pPr>
            <a:lvl3pPr marL="755934" indent="0">
              <a:buNone/>
              <a:defRPr sz="1323"/>
            </a:lvl3pPr>
            <a:lvl4pPr marL="1133902" indent="0">
              <a:buNone/>
              <a:defRPr sz="1323"/>
            </a:lvl4pPr>
            <a:lvl5pPr marL="1511869" indent="0">
              <a:buNone/>
              <a:defRPr sz="1323"/>
            </a:lvl5pPr>
            <a:lvl6pPr marL="1889836" indent="0">
              <a:buNone/>
              <a:defRPr sz="1323"/>
            </a:lvl6pPr>
            <a:lvl7pPr marL="2267803" indent="0">
              <a:buNone/>
              <a:defRPr sz="1323"/>
            </a:lvl7pPr>
            <a:lvl8pPr marL="2645771" indent="0">
              <a:buNone/>
              <a:defRPr sz="1323"/>
            </a:lvl8pPr>
            <a:lvl9pPr marL="3023738" indent="0">
              <a:buNone/>
              <a:defRPr sz="1323"/>
            </a:lvl9pPr>
          </a:lstStyle>
          <a:p>
            <a:r>
              <a:rPr lang="ja-JP" altLang="en-US"/>
              <a:t>アイコンをクリックして図を追加</a:t>
            </a:r>
            <a:endParaRPr lang="en-US" dirty="0"/>
          </a:p>
        </p:txBody>
      </p:sp>
      <p:sp>
        <p:nvSpPr>
          <p:cNvPr id="9" name="Text Placeholder 9"/>
          <p:cNvSpPr>
            <a:spLocks noGrp="1"/>
          </p:cNvSpPr>
          <p:nvPr>
            <p:ph type="body" sz="quarter" idx="14"/>
          </p:nvPr>
        </p:nvSpPr>
        <p:spPr>
          <a:xfrm>
            <a:off x="629975" y="5992695"/>
            <a:ext cx="6019740" cy="712788"/>
          </a:xfrm>
        </p:spPr>
        <p:txBody>
          <a:bodyPr anchor="t">
            <a:normAutofit/>
          </a:bodyPr>
          <a:lstStyle>
            <a:lvl1pPr marL="0" indent="0">
              <a:buFontTx/>
              <a:buNone/>
              <a:defRPr sz="1323"/>
            </a:lvl1pPr>
            <a:lvl2pPr marL="377967" indent="0">
              <a:buFontTx/>
              <a:buNone/>
              <a:defRPr/>
            </a:lvl2pPr>
            <a:lvl3pPr marL="755934" indent="0">
              <a:buFontTx/>
              <a:buNone/>
              <a:defRPr/>
            </a:lvl3pPr>
            <a:lvl4pPr marL="1133902" indent="0">
              <a:buFontTx/>
              <a:buNone/>
              <a:defRPr/>
            </a:lvl4pPr>
            <a:lvl5pPr marL="1511869"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6EA0E3A7-AB5A-40EF-94AB-1BE620F01E7C}" type="datetimeFigureOut">
              <a:rPr kumimoji="1" lang="ja-JP" altLang="en-US" smtClean="0"/>
              <a:t>2025/5/29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9D815D1-1BEA-4BF9-94EF-4CFA0428DCA3}" type="slidenum">
              <a:rPr kumimoji="1" lang="ja-JP" altLang="en-US" smtClean="0"/>
              <a:t>‹#›</a:t>
            </a:fld>
            <a:endParaRPr kumimoji="1" lang="ja-JP" altLang="en-US"/>
          </a:p>
        </p:txBody>
      </p:sp>
    </p:spTree>
    <p:extLst>
      <p:ext uri="{BB962C8B-B14F-4D97-AF65-F5344CB8AC3E}">
        <p14:creationId xmlns:p14="http://schemas.microsoft.com/office/powerpoint/2010/main" val="1382557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440981" y="831585"/>
            <a:ext cx="6677713" cy="4514321"/>
          </a:xfrm>
        </p:spPr>
        <p:txBody>
          <a:bodyPr anchor="ctr">
            <a:normAutofit/>
          </a:bodyPr>
          <a:lstStyle>
            <a:lvl1pPr algn="l">
              <a:defRPr sz="2315"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40981" y="6415088"/>
            <a:ext cx="5277513" cy="2969948"/>
          </a:xfrm>
        </p:spPr>
        <p:txBody>
          <a:bodyPr anchor="ctr">
            <a:normAutofit/>
          </a:bodyPr>
          <a:lstStyle>
            <a:lvl1pPr marL="0" indent="0" algn="l">
              <a:buNone/>
              <a:defRPr sz="1488">
                <a:solidFill>
                  <a:schemeClr val="bg2">
                    <a:lumMod val="75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EA0E3A7-AB5A-40EF-94AB-1BE620F01E7C}" type="datetimeFigureOut">
              <a:rPr kumimoji="1" lang="ja-JP" altLang="en-US" smtClean="0"/>
              <a:t>2025/5/29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D815D1-1BEA-4BF9-94EF-4CFA0428DCA3}" type="slidenum">
              <a:rPr kumimoji="1" lang="ja-JP" altLang="en-US" smtClean="0"/>
              <a:t>‹#›</a:t>
            </a:fld>
            <a:endParaRPr kumimoji="1" lang="ja-JP" altLang="en-US"/>
          </a:p>
        </p:txBody>
      </p:sp>
    </p:spTree>
    <p:extLst>
      <p:ext uri="{BB962C8B-B14F-4D97-AF65-F5344CB8AC3E}">
        <p14:creationId xmlns:p14="http://schemas.microsoft.com/office/powerpoint/2010/main" val="757161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07920" y="831585"/>
            <a:ext cx="5671234" cy="4514321"/>
          </a:xfrm>
        </p:spPr>
        <p:txBody>
          <a:bodyPr anchor="ctr">
            <a:normAutofit/>
          </a:bodyPr>
          <a:lstStyle>
            <a:lvl1pPr algn="l">
              <a:defRPr sz="2315"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881962" y="5345906"/>
            <a:ext cx="5293151" cy="752387"/>
          </a:xfrm>
        </p:spPr>
        <p:txBody>
          <a:bodyPr anchor="ctr"/>
          <a:lstStyle>
            <a:lvl1pPr marL="0" indent="0">
              <a:buFontTx/>
              <a:buNone/>
              <a:defRPr/>
            </a:lvl1pPr>
            <a:lvl2pPr marL="377967" indent="0">
              <a:buFontTx/>
              <a:buNone/>
              <a:defRPr/>
            </a:lvl2pPr>
            <a:lvl3pPr marL="755934" indent="0">
              <a:buFontTx/>
              <a:buNone/>
              <a:defRPr/>
            </a:lvl3pPr>
            <a:lvl4pPr marL="1133902" indent="0">
              <a:buFontTx/>
              <a:buNone/>
              <a:defRPr/>
            </a:lvl4pPr>
            <a:lvl5pPr marL="1511869"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440982" y="6705488"/>
            <a:ext cx="5276528" cy="2679548"/>
          </a:xfrm>
        </p:spPr>
        <p:txBody>
          <a:bodyPr anchor="ctr">
            <a:normAutofit/>
          </a:bodyPr>
          <a:lstStyle>
            <a:lvl1pPr marL="0" indent="0" algn="l">
              <a:buNone/>
              <a:defRPr sz="1653">
                <a:solidFill>
                  <a:schemeClr val="bg2">
                    <a:lumMod val="75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EA0E3A7-AB5A-40EF-94AB-1BE620F01E7C}" type="datetimeFigureOut">
              <a:rPr kumimoji="1" lang="ja-JP" altLang="en-US" smtClean="0"/>
              <a:t>2025/5/29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D815D1-1BEA-4BF9-94EF-4CFA0428DCA3}" type="slidenum">
              <a:rPr kumimoji="1" lang="ja-JP" altLang="en-US" smtClean="0"/>
              <a:t>‹#›</a:t>
            </a:fld>
            <a:endParaRPr kumimoji="1" lang="ja-JP" altLang="en-US"/>
          </a:p>
        </p:txBody>
      </p:sp>
      <p:sp>
        <p:nvSpPr>
          <p:cNvPr id="14" name="TextBox 13"/>
          <p:cNvSpPr txBox="1"/>
          <p:nvPr/>
        </p:nvSpPr>
        <p:spPr>
          <a:xfrm>
            <a:off x="188992" y="1107883"/>
            <a:ext cx="378082" cy="911682"/>
          </a:xfrm>
          <a:prstGeom prst="rect">
            <a:avLst/>
          </a:prstGeom>
        </p:spPr>
        <p:txBody>
          <a:bodyPr vert="horz" lIns="75597" tIns="37798" rIns="75597" bIns="37798" rtlCol="0" anchor="ctr">
            <a:noAutofit/>
          </a:bodyPr>
          <a:lstStyle/>
          <a:p>
            <a:pPr lvl="0"/>
            <a:r>
              <a:rPr lang="en-US" sz="6614" dirty="0">
                <a:solidFill>
                  <a:schemeClr val="tx1"/>
                </a:solidFill>
                <a:effectLst/>
              </a:rPr>
              <a:t>“</a:t>
            </a:r>
          </a:p>
        </p:txBody>
      </p:sp>
      <p:sp>
        <p:nvSpPr>
          <p:cNvPr id="15" name="TextBox 14"/>
          <p:cNvSpPr txBox="1"/>
          <p:nvPr/>
        </p:nvSpPr>
        <p:spPr>
          <a:xfrm>
            <a:off x="6362727" y="4316326"/>
            <a:ext cx="378082" cy="911682"/>
          </a:xfrm>
          <a:prstGeom prst="rect">
            <a:avLst/>
          </a:prstGeom>
        </p:spPr>
        <p:txBody>
          <a:bodyPr vert="horz" lIns="75597" tIns="37798" rIns="75597" bIns="37798" rtlCol="0" anchor="ctr">
            <a:noAutofit/>
          </a:bodyPr>
          <a:lstStyle/>
          <a:p>
            <a:pPr lvl="0" algn="r"/>
            <a:r>
              <a:rPr lang="en-US" sz="6614" dirty="0">
                <a:solidFill>
                  <a:schemeClr val="tx1"/>
                </a:solidFill>
                <a:effectLst/>
              </a:rPr>
              <a:t>”</a:t>
            </a:r>
          </a:p>
        </p:txBody>
      </p:sp>
    </p:spTree>
    <p:extLst>
      <p:ext uri="{BB962C8B-B14F-4D97-AF65-F5344CB8AC3E}">
        <p14:creationId xmlns:p14="http://schemas.microsoft.com/office/powerpoint/2010/main" val="19984785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440982" y="5345906"/>
            <a:ext cx="5276528" cy="2646294"/>
          </a:xfrm>
        </p:spPr>
        <p:txBody>
          <a:bodyPr anchor="b">
            <a:normAutofit/>
          </a:bodyPr>
          <a:lstStyle>
            <a:lvl1pPr algn="l">
              <a:defRPr sz="2315"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40981" y="8002459"/>
            <a:ext cx="5277513" cy="1382576"/>
          </a:xfrm>
        </p:spPr>
        <p:txBody>
          <a:bodyPr anchor="t">
            <a:normAutofit/>
          </a:bodyPr>
          <a:lstStyle>
            <a:lvl1pPr marL="0" indent="0" algn="l">
              <a:buNone/>
              <a:defRPr sz="1488">
                <a:solidFill>
                  <a:schemeClr val="bg2">
                    <a:lumMod val="75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EA0E3A7-AB5A-40EF-94AB-1BE620F01E7C}" type="datetimeFigureOut">
              <a:rPr kumimoji="1" lang="ja-JP" altLang="en-US" smtClean="0"/>
              <a:t>2025/5/29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D815D1-1BEA-4BF9-94EF-4CFA0428DCA3}" type="slidenum">
              <a:rPr kumimoji="1" lang="ja-JP" altLang="en-US" smtClean="0"/>
              <a:t>‹#›</a:t>
            </a:fld>
            <a:endParaRPr kumimoji="1" lang="ja-JP" altLang="en-US"/>
          </a:p>
        </p:txBody>
      </p:sp>
    </p:spTree>
    <p:extLst>
      <p:ext uri="{BB962C8B-B14F-4D97-AF65-F5344CB8AC3E}">
        <p14:creationId xmlns:p14="http://schemas.microsoft.com/office/powerpoint/2010/main" val="2476786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07921" y="831585"/>
            <a:ext cx="5671233" cy="4514321"/>
          </a:xfrm>
        </p:spPr>
        <p:txBody>
          <a:bodyPr anchor="ctr">
            <a:normAutofit/>
          </a:bodyPr>
          <a:lstStyle>
            <a:lvl1pPr algn="l">
              <a:defRPr sz="2315"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440982" y="6058694"/>
            <a:ext cx="5276528" cy="1636770"/>
          </a:xfrm>
        </p:spPr>
        <p:txBody>
          <a:bodyPr vert="horz" lIns="91440" tIns="45720" rIns="91440" bIns="45720" rtlCol="0" anchor="b">
            <a:normAutofit/>
          </a:bodyPr>
          <a:lstStyle>
            <a:lvl1pPr>
              <a:buNone/>
              <a:defRPr lang="en-US" sz="1653"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440981" y="7721865"/>
            <a:ext cx="5276527" cy="1663171"/>
          </a:xfrm>
        </p:spPr>
        <p:txBody>
          <a:bodyPr anchor="t">
            <a:normAutofit/>
          </a:bodyPr>
          <a:lstStyle>
            <a:lvl1pPr marL="0" indent="0" algn="l">
              <a:buNone/>
              <a:defRPr sz="1488">
                <a:solidFill>
                  <a:schemeClr val="bg2">
                    <a:lumMod val="75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EA0E3A7-AB5A-40EF-94AB-1BE620F01E7C}" type="datetimeFigureOut">
              <a:rPr kumimoji="1" lang="ja-JP" altLang="en-US" smtClean="0"/>
              <a:t>2025/5/29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D815D1-1BEA-4BF9-94EF-4CFA0428DCA3}" type="slidenum">
              <a:rPr kumimoji="1" lang="ja-JP" altLang="en-US" smtClean="0"/>
              <a:t>‹#›</a:t>
            </a:fld>
            <a:endParaRPr kumimoji="1" lang="ja-JP" altLang="en-US"/>
          </a:p>
        </p:txBody>
      </p:sp>
      <p:sp>
        <p:nvSpPr>
          <p:cNvPr id="14" name="TextBox 13"/>
          <p:cNvSpPr txBox="1"/>
          <p:nvPr/>
        </p:nvSpPr>
        <p:spPr>
          <a:xfrm>
            <a:off x="188992" y="1107883"/>
            <a:ext cx="378082" cy="911682"/>
          </a:xfrm>
          <a:prstGeom prst="rect">
            <a:avLst/>
          </a:prstGeom>
        </p:spPr>
        <p:txBody>
          <a:bodyPr vert="horz" lIns="75597" tIns="37798" rIns="75597" bIns="37798" rtlCol="0" anchor="ctr">
            <a:noAutofit/>
          </a:bodyPr>
          <a:lstStyle/>
          <a:p>
            <a:pPr lvl="0"/>
            <a:r>
              <a:rPr lang="en-US" sz="6614" dirty="0">
                <a:solidFill>
                  <a:schemeClr val="tx1"/>
                </a:solidFill>
                <a:effectLst/>
              </a:rPr>
              <a:t>“</a:t>
            </a:r>
          </a:p>
        </p:txBody>
      </p:sp>
      <p:sp>
        <p:nvSpPr>
          <p:cNvPr id="15" name="TextBox 14"/>
          <p:cNvSpPr txBox="1"/>
          <p:nvPr/>
        </p:nvSpPr>
        <p:spPr>
          <a:xfrm>
            <a:off x="6362727" y="4316326"/>
            <a:ext cx="378082" cy="911682"/>
          </a:xfrm>
          <a:prstGeom prst="rect">
            <a:avLst/>
          </a:prstGeom>
        </p:spPr>
        <p:txBody>
          <a:bodyPr vert="horz" lIns="75597" tIns="37798" rIns="75597" bIns="37798" rtlCol="0" anchor="ctr">
            <a:noAutofit/>
          </a:bodyPr>
          <a:lstStyle/>
          <a:p>
            <a:pPr lvl="0" algn="r"/>
            <a:r>
              <a:rPr lang="en-US" sz="6614" dirty="0">
                <a:solidFill>
                  <a:schemeClr val="tx1"/>
                </a:solidFill>
                <a:effectLst/>
              </a:rPr>
              <a:t>”</a:t>
            </a:r>
          </a:p>
        </p:txBody>
      </p:sp>
    </p:spTree>
    <p:extLst>
      <p:ext uri="{BB962C8B-B14F-4D97-AF65-F5344CB8AC3E}">
        <p14:creationId xmlns:p14="http://schemas.microsoft.com/office/powerpoint/2010/main" val="13372664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440981" y="831585"/>
            <a:ext cx="6221733" cy="4514321"/>
          </a:xfrm>
        </p:spPr>
        <p:txBody>
          <a:bodyPr vert="horz" lIns="91440" tIns="45720" rIns="91440" bIns="45720" rtlCol="0" anchor="ctr">
            <a:normAutofit/>
          </a:bodyPr>
          <a:lstStyle>
            <a:lvl1pPr>
              <a:defRPr lang="en-US" sz="2315"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440982" y="6124694"/>
            <a:ext cx="5276528" cy="1306777"/>
          </a:xfrm>
        </p:spPr>
        <p:txBody>
          <a:bodyPr vert="horz" lIns="91440" tIns="45720" rIns="91440" bIns="45720" rtlCol="0" anchor="b">
            <a:normAutofit/>
          </a:bodyPr>
          <a:lstStyle>
            <a:lvl1pPr>
              <a:buNone/>
              <a:defRPr lang="en-US" sz="1653"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440981" y="7431474"/>
            <a:ext cx="5276527" cy="1953563"/>
          </a:xfrm>
        </p:spPr>
        <p:txBody>
          <a:bodyPr anchor="t">
            <a:normAutofit/>
          </a:bodyPr>
          <a:lstStyle>
            <a:lvl1pPr marL="0" indent="0" algn="l">
              <a:buNone/>
              <a:defRPr sz="1488">
                <a:solidFill>
                  <a:schemeClr val="bg2">
                    <a:lumMod val="75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EA0E3A7-AB5A-40EF-94AB-1BE620F01E7C}" type="datetimeFigureOut">
              <a:rPr kumimoji="1" lang="ja-JP" altLang="en-US" smtClean="0"/>
              <a:t>2025/5/29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D815D1-1BEA-4BF9-94EF-4CFA0428DCA3}" type="slidenum">
              <a:rPr kumimoji="1" lang="ja-JP" altLang="en-US" smtClean="0"/>
              <a:t>‹#›</a:t>
            </a:fld>
            <a:endParaRPr kumimoji="1" lang="ja-JP" altLang="en-US"/>
          </a:p>
        </p:txBody>
      </p:sp>
    </p:spTree>
    <p:extLst>
      <p:ext uri="{BB962C8B-B14F-4D97-AF65-F5344CB8AC3E}">
        <p14:creationId xmlns:p14="http://schemas.microsoft.com/office/powerpoint/2010/main" val="41481667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440982" y="7009078"/>
            <a:ext cx="5419145" cy="2375958"/>
          </a:xfrm>
        </p:spPr>
        <p:txBody>
          <a:bodyPr>
            <a:normAutofit/>
          </a:bodyPr>
          <a:lstStyle>
            <a:lvl1pPr algn="l">
              <a:defRPr sz="2315"/>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40982" y="831587"/>
            <a:ext cx="5419145" cy="5873902"/>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EA0E3A7-AB5A-40EF-94AB-1BE620F01E7C}" type="datetimeFigureOut">
              <a:rPr kumimoji="1" lang="ja-JP" altLang="en-US" smtClean="0"/>
              <a:t>2025/5/29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D815D1-1BEA-4BF9-94EF-4CFA0428DCA3}" type="slidenum">
              <a:rPr kumimoji="1" lang="ja-JP" altLang="en-US" smtClean="0"/>
              <a:t>‹#›</a:t>
            </a:fld>
            <a:endParaRPr kumimoji="1" lang="ja-JP" altLang="en-US"/>
          </a:p>
        </p:txBody>
      </p:sp>
    </p:spTree>
    <p:extLst>
      <p:ext uri="{BB962C8B-B14F-4D97-AF65-F5344CB8AC3E}">
        <p14:creationId xmlns:p14="http://schemas.microsoft.com/office/powerpoint/2010/main" val="12281654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28685" y="831586"/>
            <a:ext cx="1690009" cy="6890279"/>
          </a:xfrm>
        </p:spPr>
        <p:txBody>
          <a:bodyPr vert="eaVert">
            <a:normAutofit/>
          </a:bodyPr>
          <a:lstStyle>
            <a:lvl1pPr>
              <a:defRPr sz="2315"/>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40981" y="831586"/>
            <a:ext cx="4836416" cy="855345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EA0E3A7-AB5A-40EF-94AB-1BE620F01E7C}" type="datetimeFigureOut">
              <a:rPr kumimoji="1" lang="ja-JP" altLang="en-US" smtClean="0"/>
              <a:t>2025/5/29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D815D1-1BEA-4BF9-94EF-4CFA0428DCA3}" type="slidenum">
              <a:rPr kumimoji="1" lang="ja-JP" altLang="en-US" smtClean="0"/>
              <a:t>‹#›</a:t>
            </a:fld>
            <a:endParaRPr kumimoji="1" lang="ja-JP" altLang="en-US"/>
          </a:p>
        </p:txBody>
      </p:sp>
    </p:spTree>
    <p:extLst>
      <p:ext uri="{BB962C8B-B14F-4D97-AF65-F5344CB8AC3E}">
        <p14:creationId xmlns:p14="http://schemas.microsoft.com/office/powerpoint/2010/main" val="3454751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40982" y="7009078"/>
            <a:ext cx="5419145" cy="2375958"/>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440982" y="831586"/>
            <a:ext cx="5419145" cy="5873902"/>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EA0E3A7-AB5A-40EF-94AB-1BE620F01E7C}" type="datetimeFigureOut">
              <a:rPr kumimoji="1" lang="ja-JP" altLang="en-US" smtClean="0"/>
              <a:t>2025/5/29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D815D1-1BEA-4BF9-94EF-4CFA0428DCA3}" type="slidenum">
              <a:rPr kumimoji="1" lang="ja-JP" altLang="en-US" smtClean="0"/>
              <a:t>‹#›</a:t>
            </a:fld>
            <a:endParaRPr kumimoji="1" lang="ja-JP" altLang="en-US"/>
          </a:p>
        </p:txBody>
      </p:sp>
    </p:spTree>
    <p:extLst>
      <p:ext uri="{BB962C8B-B14F-4D97-AF65-F5344CB8AC3E}">
        <p14:creationId xmlns:p14="http://schemas.microsoft.com/office/powerpoint/2010/main" val="2237110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40981" y="3088745"/>
            <a:ext cx="5293151" cy="3616737"/>
          </a:xfrm>
        </p:spPr>
        <p:txBody>
          <a:bodyPr anchor="b">
            <a:normAutofit/>
          </a:bodyPr>
          <a:lstStyle>
            <a:lvl1pPr algn="l">
              <a:defRPr sz="2645"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40981" y="6995878"/>
            <a:ext cx="5293151" cy="2389159"/>
          </a:xfrm>
        </p:spPr>
        <p:txBody>
          <a:bodyPr anchor="t">
            <a:normAutofit/>
          </a:bodyPr>
          <a:lstStyle>
            <a:lvl1pPr marL="0" indent="0" algn="l">
              <a:buNone/>
              <a:defRPr sz="1488">
                <a:solidFill>
                  <a:schemeClr val="bg2">
                    <a:lumMod val="75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EA0E3A7-AB5A-40EF-94AB-1BE620F01E7C}" type="datetimeFigureOut">
              <a:rPr kumimoji="1" lang="ja-JP" altLang="en-US" smtClean="0"/>
              <a:t>2025/5/29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D815D1-1BEA-4BF9-94EF-4CFA0428DCA3}" type="slidenum">
              <a:rPr kumimoji="1" lang="ja-JP" altLang="en-US" smtClean="0"/>
              <a:t>‹#›</a:t>
            </a:fld>
            <a:endParaRPr kumimoji="1" lang="ja-JP" altLang="en-US"/>
          </a:p>
        </p:txBody>
      </p:sp>
    </p:spTree>
    <p:extLst>
      <p:ext uri="{BB962C8B-B14F-4D97-AF65-F5344CB8AC3E}">
        <p14:creationId xmlns:p14="http://schemas.microsoft.com/office/powerpoint/2010/main" val="1178768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40982" y="7009078"/>
            <a:ext cx="5419145" cy="2375958"/>
          </a:xfrm>
        </p:spPr>
        <p:txBody>
          <a:bodyPr>
            <a:normAutofit/>
          </a:bodyPr>
          <a:lstStyle>
            <a:lvl1pPr>
              <a:defRPr sz="2645"/>
            </a:lvl1pPr>
          </a:lstStyle>
          <a:p>
            <a:r>
              <a:rPr lang="ja-JP" altLang="en-US"/>
              <a:t>マスター タイトルの書式設定</a:t>
            </a:r>
            <a:endParaRPr lang="en-US" dirty="0"/>
          </a:p>
        </p:txBody>
      </p:sp>
      <p:sp>
        <p:nvSpPr>
          <p:cNvPr id="11" name="Content Placeholder 3"/>
          <p:cNvSpPr>
            <a:spLocks noGrp="1"/>
          </p:cNvSpPr>
          <p:nvPr>
            <p:ph sz="half" idx="13"/>
          </p:nvPr>
        </p:nvSpPr>
        <p:spPr>
          <a:xfrm>
            <a:off x="440982" y="831586"/>
            <a:ext cx="3265580" cy="5873898"/>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2" name="Content Placeholder 5"/>
          <p:cNvSpPr>
            <a:spLocks noGrp="1"/>
          </p:cNvSpPr>
          <p:nvPr>
            <p:ph sz="quarter" idx="4"/>
          </p:nvPr>
        </p:nvSpPr>
        <p:spPr>
          <a:xfrm>
            <a:off x="3854543" y="831586"/>
            <a:ext cx="3264151" cy="5860697"/>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EA0E3A7-AB5A-40EF-94AB-1BE620F01E7C}" type="datetimeFigureOut">
              <a:rPr kumimoji="1" lang="ja-JP" altLang="en-US" smtClean="0"/>
              <a:t>2025/5/29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9D815D1-1BEA-4BF9-94EF-4CFA0428DCA3}" type="slidenum">
              <a:rPr kumimoji="1" lang="ja-JP" altLang="en-US" smtClean="0"/>
              <a:t>‹#›</a:t>
            </a:fld>
            <a:endParaRPr kumimoji="1" lang="ja-JP" altLang="en-US"/>
          </a:p>
        </p:txBody>
      </p:sp>
    </p:spTree>
    <p:extLst>
      <p:ext uri="{BB962C8B-B14F-4D97-AF65-F5344CB8AC3E}">
        <p14:creationId xmlns:p14="http://schemas.microsoft.com/office/powerpoint/2010/main" val="3760557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40982" y="7009078"/>
            <a:ext cx="5419145" cy="2375958"/>
          </a:xfrm>
        </p:spPr>
        <p:txBody>
          <a:bodyPr>
            <a:normAutofit/>
          </a:bodyPr>
          <a:lstStyle>
            <a:lvl1pPr>
              <a:defRPr sz="2645"/>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9974" y="831586"/>
            <a:ext cx="3072867" cy="950383"/>
          </a:xfrm>
        </p:spPr>
        <p:txBody>
          <a:bodyPr anchor="b">
            <a:noAutofit/>
          </a:bodyPr>
          <a:lstStyle>
            <a:lvl1pPr marL="0" indent="0">
              <a:buNone/>
              <a:defRPr sz="1984" b="0" cap="all">
                <a:solidFill>
                  <a:schemeClr val="tx1"/>
                </a:solidFill>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440981" y="1781970"/>
            <a:ext cx="3261860" cy="4923514"/>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013817" y="883560"/>
            <a:ext cx="3111877" cy="898409"/>
          </a:xfrm>
        </p:spPr>
        <p:txBody>
          <a:bodyPr anchor="b">
            <a:noAutofit/>
          </a:bodyPr>
          <a:lstStyle>
            <a:lvl1pPr marL="0" indent="0">
              <a:buNone/>
              <a:defRPr sz="1984" b="0" cap="all">
                <a:solidFill>
                  <a:schemeClr val="tx1"/>
                </a:solidFill>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54543" y="1781969"/>
            <a:ext cx="3271151" cy="4910314"/>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EA0E3A7-AB5A-40EF-94AB-1BE620F01E7C}" type="datetimeFigureOut">
              <a:rPr kumimoji="1" lang="ja-JP" altLang="en-US" smtClean="0"/>
              <a:t>2025/5/29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9D815D1-1BEA-4BF9-94EF-4CFA0428DCA3}" type="slidenum">
              <a:rPr kumimoji="1" lang="ja-JP" altLang="en-US" smtClean="0"/>
              <a:t>‹#›</a:t>
            </a:fld>
            <a:endParaRPr kumimoji="1" lang="ja-JP" altLang="en-US"/>
          </a:p>
        </p:txBody>
      </p:sp>
    </p:spTree>
    <p:extLst>
      <p:ext uri="{BB962C8B-B14F-4D97-AF65-F5344CB8AC3E}">
        <p14:creationId xmlns:p14="http://schemas.microsoft.com/office/powerpoint/2010/main" val="1144660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440982" y="7009078"/>
            <a:ext cx="5419145" cy="2375958"/>
          </a:xfrm>
        </p:spPr>
        <p:txBody>
          <a:bodyPr>
            <a:normAutofit/>
          </a:bodyPr>
          <a:lstStyle>
            <a:lvl1pPr>
              <a:defRPr sz="2645"/>
            </a:lvl1p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EA0E3A7-AB5A-40EF-94AB-1BE620F01E7C}" type="datetimeFigureOut">
              <a:rPr kumimoji="1" lang="ja-JP" altLang="en-US" smtClean="0"/>
              <a:t>2025/5/29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9D815D1-1BEA-4BF9-94EF-4CFA0428DCA3}" type="slidenum">
              <a:rPr kumimoji="1" lang="ja-JP" altLang="en-US" smtClean="0"/>
              <a:t>‹#›</a:t>
            </a:fld>
            <a:endParaRPr kumimoji="1" lang="ja-JP" altLang="en-US"/>
          </a:p>
        </p:txBody>
      </p:sp>
    </p:spTree>
    <p:extLst>
      <p:ext uri="{BB962C8B-B14F-4D97-AF65-F5344CB8AC3E}">
        <p14:creationId xmlns:p14="http://schemas.microsoft.com/office/powerpoint/2010/main" val="1632965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A0E3A7-AB5A-40EF-94AB-1BE620F01E7C}" type="datetimeFigureOut">
              <a:rPr kumimoji="1" lang="ja-JP" altLang="en-US" smtClean="0"/>
              <a:t>2025/5/29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9D815D1-1BEA-4BF9-94EF-4CFA0428DCA3}" type="slidenum">
              <a:rPr kumimoji="1" lang="ja-JP" altLang="en-US" smtClean="0"/>
              <a:t>‹#›</a:t>
            </a:fld>
            <a:endParaRPr kumimoji="1" lang="ja-JP" altLang="en-US"/>
          </a:p>
        </p:txBody>
      </p:sp>
    </p:spTree>
    <p:extLst>
      <p:ext uri="{BB962C8B-B14F-4D97-AF65-F5344CB8AC3E}">
        <p14:creationId xmlns:p14="http://schemas.microsoft.com/office/powerpoint/2010/main" val="1547842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479808" y="831586"/>
            <a:ext cx="2645886" cy="2375958"/>
          </a:xfrm>
        </p:spPr>
        <p:txBody>
          <a:bodyPr anchor="b">
            <a:normAutofit/>
          </a:bodyPr>
          <a:lstStyle>
            <a:lvl1pPr algn="l">
              <a:defRPr sz="1653" b="0"/>
            </a:lvl1pPr>
          </a:lstStyle>
          <a:p>
            <a:r>
              <a:rPr lang="ja-JP" altLang="en-US"/>
              <a:t>マスター タイトルの書式設定</a:t>
            </a:r>
            <a:endParaRPr lang="en-US" dirty="0"/>
          </a:p>
        </p:txBody>
      </p:sp>
      <p:sp>
        <p:nvSpPr>
          <p:cNvPr id="3" name="Content Placeholder 2"/>
          <p:cNvSpPr>
            <a:spLocks noGrp="1"/>
          </p:cNvSpPr>
          <p:nvPr>
            <p:ph idx="1"/>
          </p:nvPr>
        </p:nvSpPr>
        <p:spPr>
          <a:xfrm>
            <a:off x="440981" y="831586"/>
            <a:ext cx="3669679" cy="855345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479808" y="3445144"/>
            <a:ext cx="2645886" cy="3260343"/>
          </a:xfrm>
        </p:spPr>
        <p:txBody>
          <a:bodyPr anchor="t">
            <a:normAutofit/>
          </a:bodyPr>
          <a:lstStyle>
            <a:lvl1pPr marL="0" indent="0">
              <a:buNone/>
              <a:defRPr sz="1323"/>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EA0E3A7-AB5A-40EF-94AB-1BE620F01E7C}" type="datetimeFigureOut">
              <a:rPr kumimoji="1" lang="ja-JP" altLang="en-US" smtClean="0"/>
              <a:t>2025/5/29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9D815D1-1BEA-4BF9-94EF-4CFA0428DCA3}" type="slidenum">
              <a:rPr kumimoji="1" lang="ja-JP" altLang="en-US" smtClean="0"/>
              <a:t>‹#›</a:t>
            </a:fld>
            <a:endParaRPr kumimoji="1" lang="ja-JP" altLang="en-US"/>
          </a:p>
        </p:txBody>
      </p:sp>
    </p:spTree>
    <p:extLst>
      <p:ext uri="{BB962C8B-B14F-4D97-AF65-F5344CB8AC3E}">
        <p14:creationId xmlns:p14="http://schemas.microsoft.com/office/powerpoint/2010/main" val="418400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3716840" y="2257160"/>
            <a:ext cx="2945874" cy="1781969"/>
          </a:xfrm>
        </p:spPr>
        <p:txBody>
          <a:bodyPr anchor="b">
            <a:normAutofit/>
          </a:bodyPr>
          <a:lstStyle>
            <a:lvl1pPr algn="l">
              <a:defRPr sz="1984" b="0"/>
            </a:lvl1p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629973" y="1425575"/>
            <a:ext cx="2712500" cy="7484269"/>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323"/>
            </a:lvl1pPr>
            <a:lvl2pPr marL="377967" indent="0">
              <a:buNone/>
              <a:defRPr sz="1323"/>
            </a:lvl2pPr>
            <a:lvl3pPr marL="755934" indent="0">
              <a:buNone/>
              <a:defRPr sz="1323"/>
            </a:lvl3pPr>
            <a:lvl4pPr marL="1133902" indent="0">
              <a:buNone/>
              <a:defRPr sz="1323"/>
            </a:lvl4pPr>
            <a:lvl5pPr marL="1511869" indent="0">
              <a:buNone/>
              <a:defRPr sz="1323"/>
            </a:lvl5pPr>
            <a:lvl6pPr marL="1889836" indent="0">
              <a:buNone/>
              <a:defRPr sz="1323"/>
            </a:lvl6pPr>
            <a:lvl7pPr marL="2267803" indent="0">
              <a:buNone/>
              <a:defRPr sz="1323"/>
            </a:lvl7pPr>
            <a:lvl8pPr marL="2645771" indent="0">
              <a:buNone/>
              <a:defRPr sz="1323"/>
            </a:lvl8pPr>
            <a:lvl9pPr marL="3023738" indent="0">
              <a:buNone/>
              <a:defRPr sz="132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3717028" y="4276725"/>
            <a:ext cx="2946672" cy="3247143"/>
          </a:xfrm>
        </p:spPr>
        <p:txBody>
          <a:bodyPr anchor="t">
            <a:normAutofit/>
          </a:bodyPr>
          <a:lstStyle>
            <a:lvl1pPr marL="0" indent="0">
              <a:buNone/>
              <a:defRPr sz="1488"/>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EA0E3A7-AB5A-40EF-94AB-1BE620F01E7C}" type="datetimeFigureOut">
              <a:rPr kumimoji="1" lang="ja-JP" altLang="en-US" smtClean="0"/>
              <a:t>2025/5/29</a:t>
            </a:fld>
            <a:endParaRPr kumimoji="1" lang="ja-JP" altLang="en-US"/>
          </a:p>
        </p:txBody>
      </p:sp>
      <p:sp>
        <p:nvSpPr>
          <p:cNvPr id="6" name="Footer Placeholder 5"/>
          <p:cNvSpPr>
            <a:spLocks noGrp="1"/>
          </p:cNvSpPr>
          <p:nvPr>
            <p:ph type="ftr" sz="quarter" idx="11"/>
          </p:nvPr>
        </p:nvSpPr>
        <p:spPr>
          <a:xfrm>
            <a:off x="440981" y="9622633"/>
            <a:ext cx="4804762" cy="569240"/>
          </a:xfrm>
        </p:spPr>
        <p:txBody>
          <a:bodyPr/>
          <a:lstStyle/>
          <a:p>
            <a:endParaRPr kumimoji="1" lang="ja-JP" altLang="en-US"/>
          </a:p>
        </p:txBody>
      </p:sp>
      <p:sp>
        <p:nvSpPr>
          <p:cNvPr id="7" name="Slide Number Placeholder 6"/>
          <p:cNvSpPr>
            <a:spLocks noGrp="1"/>
          </p:cNvSpPr>
          <p:nvPr>
            <p:ph type="sldNum" sz="quarter" idx="12"/>
          </p:nvPr>
        </p:nvSpPr>
        <p:spPr/>
        <p:txBody>
          <a:bodyPr/>
          <a:lstStyle/>
          <a:p>
            <a:fld id="{99D815D1-1BEA-4BF9-94EF-4CFA0428DCA3}" type="slidenum">
              <a:rPr kumimoji="1" lang="ja-JP" altLang="en-US" smtClean="0"/>
              <a:t>‹#›</a:t>
            </a:fld>
            <a:endParaRPr kumimoji="1" lang="ja-JP" altLang="en-US"/>
          </a:p>
        </p:txBody>
      </p:sp>
    </p:spTree>
    <p:extLst>
      <p:ext uri="{BB962C8B-B14F-4D97-AF65-F5344CB8AC3E}">
        <p14:creationId xmlns:p14="http://schemas.microsoft.com/office/powerpoint/2010/main" val="2183857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5514888" y="6071895"/>
            <a:ext cx="2042415" cy="4144727"/>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440982" y="7009078"/>
            <a:ext cx="5419145" cy="2375958"/>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40982" y="831587"/>
            <a:ext cx="5419145" cy="5873902"/>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142852" y="9622637"/>
            <a:ext cx="992466" cy="569240"/>
          </a:xfrm>
          <a:prstGeom prst="rect">
            <a:avLst/>
          </a:prstGeom>
        </p:spPr>
        <p:txBody>
          <a:bodyPr vert="horz" lIns="91440" tIns="45720" rIns="91440" bIns="45720" rtlCol="0" anchor="t"/>
          <a:lstStyle>
            <a:lvl1pPr algn="r">
              <a:defRPr sz="827" b="0" i="0">
                <a:solidFill>
                  <a:schemeClr val="bg2">
                    <a:lumMod val="50000"/>
                  </a:schemeClr>
                </a:solidFill>
                <a:effectLst/>
                <a:latin typeface="+mn-lt"/>
              </a:defRPr>
            </a:lvl1pPr>
          </a:lstStyle>
          <a:p>
            <a:fld id="{6EA0E3A7-AB5A-40EF-94AB-1BE620F01E7C}" type="datetimeFigureOut">
              <a:rPr kumimoji="1" lang="ja-JP" altLang="en-US" smtClean="0"/>
              <a:t>2025/5/29</a:t>
            </a:fld>
            <a:endParaRPr kumimoji="1" lang="ja-JP" altLang="en-US"/>
          </a:p>
        </p:txBody>
      </p:sp>
      <p:sp>
        <p:nvSpPr>
          <p:cNvPr id="5" name="Footer Placeholder 4"/>
          <p:cNvSpPr>
            <a:spLocks noGrp="1"/>
          </p:cNvSpPr>
          <p:nvPr>
            <p:ph type="ftr" sz="quarter" idx="3"/>
          </p:nvPr>
        </p:nvSpPr>
        <p:spPr>
          <a:xfrm>
            <a:off x="440981" y="9622633"/>
            <a:ext cx="4804762" cy="569240"/>
          </a:xfrm>
          <a:prstGeom prst="rect">
            <a:avLst/>
          </a:prstGeom>
        </p:spPr>
        <p:txBody>
          <a:bodyPr vert="horz" lIns="91440" tIns="45720" rIns="91440" bIns="45720" rtlCol="0" anchor="t"/>
          <a:lstStyle>
            <a:lvl1pPr algn="l">
              <a:defRPr sz="827"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6427399" y="8697003"/>
            <a:ext cx="708436" cy="1044432"/>
          </a:xfrm>
          <a:prstGeom prst="rect">
            <a:avLst/>
          </a:prstGeom>
        </p:spPr>
        <p:txBody>
          <a:bodyPr vert="horz" lIns="91440" tIns="45720" rIns="91440" bIns="45720" rtlCol="0" anchor="b"/>
          <a:lstStyle>
            <a:lvl1pPr algn="r">
              <a:defRPr sz="2315" b="0" i="0">
                <a:solidFill>
                  <a:schemeClr val="bg2">
                    <a:lumMod val="50000"/>
                  </a:schemeClr>
                </a:solidFill>
                <a:effectLst/>
                <a:latin typeface="+mn-lt"/>
              </a:defRPr>
            </a:lvl1pPr>
          </a:lstStyle>
          <a:p>
            <a:fld id="{99D815D1-1BEA-4BF9-94EF-4CFA0428DCA3}" type="slidenum">
              <a:rPr kumimoji="1" lang="ja-JP" altLang="en-US" smtClean="0"/>
              <a:t>‹#›</a:t>
            </a:fld>
            <a:endParaRPr kumimoji="1" lang="ja-JP" altLang="en-US"/>
          </a:p>
        </p:txBody>
      </p:sp>
    </p:spTree>
    <p:extLst>
      <p:ext uri="{BB962C8B-B14F-4D97-AF65-F5344CB8AC3E}">
        <p14:creationId xmlns:p14="http://schemas.microsoft.com/office/powerpoint/2010/main" val="309329041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377967" rtl="0" eaLnBrk="1" latinLnBrk="0" hangingPunct="1">
        <a:spcBef>
          <a:spcPct val="0"/>
        </a:spcBef>
        <a:buNone/>
        <a:defRPr kumimoji="1" sz="2645"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36230" indent="-236230" algn="l" defTabSz="377967" rtl="0" eaLnBrk="1" latinLnBrk="0" hangingPunct="1">
        <a:spcBef>
          <a:spcPct val="20000"/>
        </a:spcBef>
        <a:spcAft>
          <a:spcPts val="496"/>
        </a:spcAft>
        <a:buClr>
          <a:schemeClr val="tx1"/>
        </a:buClr>
        <a:buSzPct val="80000"/>
        <a:buFont typeface="Wingdings 3" panose="05040102010807070707" pitchFamily="18" charset="2"/>
        <a:buChar char=""/>
        <a:defRPr kumimoji="1" sz="1653" kern="1200" cap="none">
          <a:solidFill>
            <a:schemeClr val="bg2">
              <a:lumMod val="75000"/>
            </a:schemeClr>
          </a:solidFill>
          <a:effectLst/>
          <a:latin typeface="+mn-lt"/>
          <a:ea typeface="+mn-ea"/>
          <a:cs typeface="+mn-cs"/>
        </a:defRPr>
      </a:lvl1pPr>
      <a:lvl2pPr marL="614197" indent="-236230" algn="l" defTabSz="377967" rtl="0" eaLnBrk="1" latinLnBrk="0" hangingPunct="1">
        <a:spcBef>
          <a:spcPct val="20000"/>
        </a:spcBef>
        <a:spcAft>
          <a:spcPts val="496"/>
        </a:spcAft>
        <a:buClr>
          <a:schemeClr val="tx1"/>
        </a:buClr>
        <a:buSzPct val="80000"/>
        <a:buFont typeface="Wingdings 3" panose="05040102010807070707" pitchFamily="18" charset="2"/>
        <a:buChar char=""/>
        <a:defRPr kumimoji="1" sz="1488" kern="1200" cap="none">
          <a:solidFill>
            <a:schemeClr val="bg2">
              <a:lumMod val="75000"/>
            </a:schemeClr>
          </a:solidFill>
          <a:effectLst/>
          <a:latin typeface="+mn-lt"/>
          <a:ea typeface="+mn-ea"/>
          <a:cs typeface="+mn-cs"/>
        </a:defRPr>
      </a:lvl2pPr>
      <a:lvl3pPr marL="992164" indent="-236230" algn="l" defTabSz="377967" rtl="0" eaLnBrk="1" latinLnBrk="0" hangingPunct="1">
        <a:spcBef>
          <a:spcPct val="20000"/>
        </a:spcBef>
        <a:spcAft>
          <a:spcPts val="496"/>
        </a:spcAft>
        <a:buClr>
          <a:schemeClr val="tx1"/>
        </a:buClr>
        <a:buSzPct val="80000"/>
        <a:buFont typeface="Wingdings 3" panose="05040102010807070707" pitchFamily="18" charset="2"/>
        <a:buChar char=""/>
        <a:defRPr kumimoji="1" sz="1323" kern="1200" cap="none">
          <a:solidFill>
            <a:schemeClr val="bg2">
              <a:lumMod val="75000"/>
            </a:schemeClr>
          </a:solidFill>
          <a:effectLst/>
          <a:latin typeface="+mn-lt"/>
          <a:ea typeface="+mn-ea"/>
          <a:cs typeface="+mn-cs"/>
        </a:defRPr>
      </a:lvl3pPr>
      <a:lvl4pPr marL="1275639" indent="-141738" algn="l" defTabSz="377967" rtl="0" eaLnBrk="1" latinLnBrk="0" hangingPunct="1">
        <a:spcBef>
          <a:spcPct val="20000"/>
        </a:spcBef>
        <a:spcAft>
          <a:spcPts val="496"/>
        </a:spcAft>
        <a:buClr>
          <a:schemeClr val="tx1"/>
        </a:buClr>
        <a:buSzPct val="80000"/>
        <a:buFont typeface="Wingdings 3" panose="05040102010807070707" pitchFamily="18" charset="2"/>
        <a:buChar char=""/>
        <a:defRPr kumimoji="1" sz="1157" kern="1200" cap="none">
          <a:solidFill>
            <a:schemeClr val="bg2">
              <a:lumMod val="75000"/>
            </a:schemeClr>
          </a:solidFill>
          <a:effectLst/>
          <a:latin typeface="+mn-lt"/>
          <a:ea typeface="+mn-ea"/>
          <a:cs typeface="+mn-cs"/>
        </a:defRPr>
      </a:lvl4pPr>
      <a:lvl5pPr marL="1653607" indent="-141738" algn="l" defTabSz="377967" rtl="0" eaLnBrk="1" latinLnBrk="0" hangingPunct="1">
        <a:spcBef>
          <a:spcPct val="20000"/>
        </a:spcBef>
        <a:spcAft>
          <a:spcPts val="496"/>
        </a:spcAft>
        <a:buClr>
          <a:schemeClr val="tx1"/>
        </a:buClr>
        <a:buSzPct val="80000"/>
        <a:buFont typeface="Wingdings 3" panose="05040102010807070707" pitchFamily="18" charset="2"/>
        <a:buChar char=""/>
        <a:defRPr kumimoji="1" sz="1157" kern="1200" cap="none">
          <a:solidFill>
            <a:schemeClr val="bg2">
              <a:lumMod val="75000"/>
            </a:schemeClr>
          </a:solidFill>
          <a:effectLst/>
          <a:latin typeface="+mn-lt"/>
          <a:ea typeface="+mn-ea"/>
          <a:cs typeface="+mn-cs"/>
        </a:defRPr>
      </a:lvl5pPr>
      <a:lvl6pPr marL="2078820" indent="-188984" algn="l" defTabSz="377967" rtl="0" eaLnBrk="1" latinLnBrk="0" hangingPunct="1">
        <a:spcBef>
          <a:spcPct val="20000"/>
        </a:spcBef>
        <a:spcAft>
          <a:spcPts val="496"/>
        </a:spcAft>
        <a:buClr>
          <a:schemeClr val="tx1"/>
        </a:buClr>
        <a:buSzPct val="80000"/>
        <a:buFont typeface="Wingdings 3" panose="05040102010807070707" pitchFamily="18" charset="2"/>
        <a:buChar char=""/>
        <a:defRPr kumimoji="1" sz="1157" kern="1200" cap="none">
          <a:solidFill>
            <a:schemeClr val="bg2">
              <a:lumMod val="75000"/>
            </a:schemeClr>
          </a:solidFill>
          <a:effectLst/>
          <a:latin typeface="+mn-lt"/>
          <a:ea typeface="+mn-ea"/>
          <a:cs typeface="+mn-cs"/>
        </a:defRPr>
      </a:lvl6pPr>
      <a:lvl7pPr marL="2456787" indent="-188984" algn="l" defTabSz="377967" rtl="0" eaLnBrk="1" latinLnBrk="0" hangingPunct="1">
        <a:spcBef>
          <a:spcPct val="20000"/>
        </a:spcBef>
        <a:spcAft>
          <a:spcPts val="496"/>
        </a:spcAft>
        <a:buClr>
          <a:schemeClr val="tx1"/>
        </a:buClr>
        <a:buSzPct val="80000"/>
        <a:buFont typeface="Wingdings 3" panose="05040102010807070707" pitchFamily="18" charset="2"/>
        <a:buChar char=""/>
        <a:defRPr kumimoji="1" sz="1157" kern="1200" cap="none">
          <a:solidFill>
            <a:schemeClr val="bg2">
              <a:lumMod val="75000"/>
            </a:schemeClr>
          </a:solidFill>
          <a:effectLst/>
          <a:latin typeface="+mn-lt"/>
          <a:ea typeface="+mn-ea"/>
          <a:cs typeface="+mn-cs"/>
        </a:defRPr>
      </a:lvl7pPr>
      <a:lvl8pPr marL="2834754" indent="-188984" algn="l" defTabSz="377967" rtl="0" eaLnBrk="1" latinLnBrk="0" hangingPunct="1">
        <a:spcBef>
          <a:spcPct val="20000"/>
        </a:spcBef>
        <a:spcAft>
          <a:spcPts val="496"/>
        </a:spcAft>
        <a:buClr>
          <a:schemeClr val="tx1"/>
        </a:buClr>
        <a:buSzPct val="80000"/>
        <a:buFont typeface="Wingdings 3" panose="05040102010807070707" pitchFamily="18" charset="2"/>
        <a:buChar char=""/>
        <a:defRPr kumimoji="1" sz="1157" kern="1200" cap="none">
          <a:solidFill>
            <a:schemeClr val="bg2">
              <a:lumMod val="75000"/>
            </a:schemeClr>
          </a:solidFill>
          <a:effectLst/>
          <a:latin typeface="+mn-lt"/>
          <a:ea typeface="+mn-ea"/>
          <a:cs typeface="+mn-cs"/>
        </a:defRPr>
      </a:lvl8pPr>
      <a:lvl9pPr marL="3212722" indent="-188984" algn="l" defTabSz="377967" rtl="0" eaLnBrk="1" latinLnBrk="0" hangingPunct="1">
        <a:spcBef>
          <a:spcPct val="20000"/>
        </a:spcBef>
        <a:spcAft>
          <a:spcPts val="496"/>
        </a:spcAft>
        <a:buClr>
          <a:schemeClr val="tx1"/>
        </a:buClr>
        <a:buSzPct val="80000"/>
        <a:buFont typeface="Wingdings 3" panose="05040102010807070707" pitchFamily="18" charset="2"/>
        <a:buChar char=""/>
        <a:defRPr kumimoji="1" sz="1157" kern="1200" cap="none">
          <a:solidFill>
            <a:schemeClr val="bg2">
              <a:lumMod val="75000"/>
            </a:schemeClr>
          </a:solidFill>
          <a:effectLst/>
          <a:latin typeface="+mn-lt"/>
          <a:ea typeface="+mn-ea"/>
          <a:cs typeface="+mn-cs"/>
        </a:defRPr>
      </a:lvl9pPr>
    </p:bodyStyle>
    <p:otherStyle>
      <a:defPPr>
        <a:defRPr lang="en-US"/>
      </a:defPPr>
      <a:lvl1pPr marL="0" algn="l" defTabSz="377967" rtl="0" eaLnBrk="1" latinLnBrk="0" hangingPunct="1">
        <a:defRPr kumimoji="1" sz="1488" kern="1200">
          <a:solidFill>
            <a:schemeClr val="tx1"/>
          </a:solidFill>
          <a:latin typeface="+mn-lt"/>
          <a:ea typeface="+mn-ea"/>
          <a:cs typeface="+mn-cs"/>
        </a:defRPr>
      </a:lvl1pPr>
      <a:lvl2pPr marL="377967" algn="l" defTabSz="377967" rtl="0" eaLnBrk="1" latinLnBrk="0" hangingPunct="1">
        <a:defRPr kumimoji="1" sz="1488" kern="1200">
          <a:solidFill>
            <a:schemeClr val="tx1"/>
          </a:solidFill>
          <a:latin typeface="+mn-lt"/>
          <a:ea typeface="+mn-ea"/>
          <a:cs typeface="+mn-cs"/>
        </a:defRPr>
      </a:lvl2pPr>
      <a:lvl3pPr marL="755934" algn="l" defTabSz="377967" rtl="0" eaLnBrk="1" latinLnBrk="0" hangingPunct="1">
        <a:defRPr kumimoji="1" sz="1488" kern="1200">
          <a:solidFill>
            <a:schemeClr val="tx1"/>
          </a:solidFill>
          <a:latin typeface="+mn-lt"/>
          <a:ea typeface="+mn-ea"/>
          <a:cs typeface="+mn-cs"/>
        </a:defRPr>
      </a:lvl3pPr>
      <a:lvl4pPr marL="1133902" algn="l" defTabSz="377967" rtl="0" eaLnBrk="1" latinLnBrk="0" hangingPunct="1">
        <a:defRPr kumimoji="1" sz="1488" kern="1200">
          <a:solidFill>
            <a:schemeClr val="tx1"/>
          </a:solidFill>
          <a:latin typeface="+mn-lt"/>
          <a:ea typeface="+mn-ea"/>
          <a:cs typeface="+mn-cs"/>
        </a:defRPr>
      </a:lvl4pPr>
      <a:lvl5pPr marL="1511869" algn="l" defTabSz="377967" rtl="0" eaLnBrk="1" latinLnBrk="0" hangingPunct="1">
        <a:defRPr kumimoji="1" sz="1488" kern="1200">
          <a:solidFill>
            <a:schemeClr val="tx1"/>
          </a:solidFill>
          <a:latin typeface="+mn-lt"/>
          <a:ea typeface="+mn-ea"/>
          <a:cs typeface="+mn-cs"/>
        </a:defRPr>
      </a:lvl5pPr>
      <a:lvl6pPr marL="1889836" algn="l" defTabSz="377967" rtl="0" eaLnBrk="1" latinLnBrk="0" hangingPunct="1">
        <a:defRPr kumimoji="1" sz="1488" kern="1200">
          <a:solidFill>
            <a:schemeClr val="tx1"/>
          </a:solidFill>
          <a:latin typeface="+mn-lt"/>
          <a:ea typeface="+mn-ea"/>
          <a:cs typeface="+mn-cs"/>
        </a:defRPr>
      </a:lvl6pPr>
      <a:lvl7pPr marL="2267803" algn="l" defTabSz="377967" rtl="0" eaLnBrk="1" latinLnBrk="0" hangingPunct="1">
        <a:defRPr kumimoji="1" sz="1488" kern="1200">
          <a:solidFill>
            <a:schemeClr val="tx1"/>
          </a:solidFill>
          <a:latin typeface="+mn-lt"/>
          <a:ea typeface="+mn-ea"/>
          <a:cs typeface="+mn-cs"/>
        </a:defRPr>
      </a:lvl7pPr>
      <a:lvl8pPr marL="2645771" algn="l" defTabSz="377967" rtl="0" eaLnBrk="1" latinLnBrk="0" hangingPunct="1">
        <a:defRPr kumimoji="1" sz="1488" kern="1200">
          <a:solidFill>
            <a:schemeClr val="tx1"/>
          </a:solidFill>
          <a:latin typeface="+mn-lt"/>
          <a:ea typeface="+mn-ea"/>
          <a:cs typeface="+mn-cs"/>
        </a:defRPr>
      </a:lvl8pPr>
      <a:lvl9pPr marL="3023738" algn="l" defTabSz="377967"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9FAFB"/>
        </a:solidFill>
        <a:effectLst/>
      </p:bgPr>
    </p:bg>
    <p:spTree>
      <p:nvGrpSpPr>
        <p:cNvPr id="1" name="">
          <a:extLst>
            <a:ext uri="{FF2B5EF4-FFF2-40B4-BE49-F238E27FC236}">
              <a16:creationId xmlns:a16="http://schemas.microsoft.com/office/drawing/2014/main" id="{8773A79C-60EB-C1F2-BFE5-1358A7B6CF73}"/>
            </a:ext>
          </a:extLst>
        </p:cNvPr>
        <p:cNvGrpSpPr/>
        <p:nvPr/>
      </p:nvGrpSpPr>
      <p:grpSpPr>
        <a:xfrm>
          <a:off x="0" y="0"/>
          <a:ext cx="0" cy="0"/>
          <a:chOff x="0" y="0"/>
          <a:chExt cx="0" cy="0"/>
        </a:xfrm>
      </p:grpSpPr>
      <p:pic>
        <p:nvPicPr>
          <p:cNvPr id="34" name="図 33">
            <a:extLst>
              <a:ext uri="{FF2B5EF4-FFF2-40B4-BE49-F238E27FC236}">
                <a16:creationId xmlns:a16="http://schemas.microsoft.com/office/drawing/2014/main" id="{71D1D8EE-6DDB-AA0A-D7B6-EC8AEC31DF94}"/>
              </a:ext>
            </a:extLst>
          </p:cNvPr>
          <p:cNvPicPr>
            <a:picLocks noChangeAspect="1"/>
          </p:cNvPicPr>
          <p:nvPr/>
        </p:nvPicPr>
        <p:blipFill>
          <a:blip r:embed="rId2"/>
          <a:stretch>
            <a:fillRect/>
          </a:stretch>
        </p:blipFill>
        <p:spPr>
          <a:xfrm>
            <a:off x="4775815" y="2662519"/>
            <a:ext cx="2783570" cy="2554940"/>
          </a:xfrm>
          <a:prstGeom prst="rect">
            <a:avLst/>
          </a:prstGeom>
        </p:spPr>
      </p:pic>
      <p:sp>
        <p:nvSpPr>
          <p:cNvPr id="37" name="直角三角形 36">
            <a:extLst>
              <a:ext uri="{FF2B5EF4-FFF2-40B4-BE49-F238E27FC236}">
                <a16:creationId xmlns:a16="http://schemas.microsoft.com/office/drawing/2014/main" id="{71497B89-24DD-68B0-7141-CA9CC128A708}"/>
              </a:ext>
            </a:extLst>
          </p:cNvPr>
          <p:cNvSpPr/>
          <p:nvPr/>
        </p:nvSpPr>
        <p:spPr>
          <a:xfrm flipH="1">
            <a:off x="-26353" y="5511196"/>
            <a:ext cx="7586028" cy="3156286"/>
          </a:xfrm>
          <a:prstGeom prst="rtTriangle">
            <a:avLst/>
          </a:prstGeom>
          <a:solidFill>
            <a:srgbClr val="FFE9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a:extLst>
              <a:ext uri="{FF2B5EF4-FFF2-40B4-BE49-F238E27FC236}">
                <a16:creationId xmlns:a16="http://schemas.microsoft.com/office/drawing/2014/main" id="{DF8067D8-381A-2586-0290-AC5CF230D857}"/>
              </a:ext>
            </a:extLst>
          </p:cNvPr>
          <p:cNvSpPr/>
          <p:nvPr/>
        </p:nvSpPr>
        <p:spPr>
          <a:xfrm>
            <a:off x="0" y="1078809"/>
            <a:ext cx="7559675" cy="1115100"/>
          </a:xfrm>
          <a:prstGeom prst="rect">
            <a:avLst/>
          </a:prstGeom>
          <a:solidFill>
            <a:srgbClr val="F99D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31">
            <a:extLst>
              <a:ext uri="{FF2B5EF4-FFF2-40B4-BE49-F238E27FC236}">
                <a16:creationId xmlns:a16="http://schemas.microsoft.com/office/drawing/2014/main" id="{F06BCBA9-2421-60BE-3F15-8A740B294839}"/>
              </a:ext>
            </a:extLst>
          </p:cNvPr>
          <p:cNvSpPr txBox="1"/>
          <p:nvPr/>
        </p:nvSpPr>
        <p:spPr>
          <a:xfrm>
            <a:off x="7874037" y="611216"/>
            <a:ext cx="1839519" cy="320001"/>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101">
                <a:latin typeface="HGP創英角ｺﾞｼｯｸUB" panose="020B0900000000000000" pitchFamily="50" charset="-128"/>
                <a:ea typeface="HGP創英角ｺﾞｼｯｸUB" panose="020B0900000000000000" pitchFamily="50" charset="-128"/>
              </a:rPr>
              <a:t>HGS</a:t>
            </a:r>
            <a:r>
              <a:rPr lang="ja-JP" altLang="en-US" sz="1101">
                <a:latin typeface="HGP創英角ｺﾞｼｯｸUB" panose="020B0900000000000000" pitchFamily="50" charset="-128"/>
                <a:ea typeface="HGP創英角ｺﾞｼｯｸUB" panose="020B0900000000000000" pitchFamily="50" charset="-128"/>
              </a:rPr>
              <a:t>創英角ゴシック</a:t>
            </a:r>
            <a:r>
              <a:rPr lang="en-US" altLang="ja-JP" sz="1101">
                <a:latin typeface="HGP創英角ｺﾞｼｯｸUB" panose="020B0900000000000000" pitchFamily="50" charset="-128"/>
                <a:ea typeface="HGP創英角ｺﾞｼｯｸUB" panose="020B0900000000000000" pitchFamily="50" charset="-128"/>
              </a:rPr>
              <a:t>UB</a:t>
            </a:r>
            <a:endParaRPr lang="ja-JP" altLang="en-US" sz="1101">
              <a:latin typeface="HGP創英角ｺﾞｼｯｸUB" panose="020B0900000000000000" pitchFamily="50" charset="-128"/>
              <a:ea typeface="HGP創英角ｺﾞｼｯｸUB" panose="020B0900000000000000" pitchFamily="50" charset="-128"/>
            </a:endParaRPr>
          </a:p>
        </p:txBody>
      </p:sp>
      <p:pic>
        <p:nvPicPr>
          <p:cNvPr id="24" name="図 23" descr="黒い背景に白い文字がある&#10;&#10;中程度の精度で自動的に生成された説明">
            <a:extLst>
              <a:ext uri="{FF2B5EF4-FFF2-40B4-BE49-F238E27FC236}">
                <a16:creationId xmlns:a16="http://schemas.microsoft.com/office/drawing/2014/main" id="{E778019E-EBD7-7F75-2810-D183AFF545C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77238" y="1349785"/>
            <a:ext cx="1759961" cy="372243"/>
          </a:xfrm>
          <a:prstGeom prst="rect">
            <a:avLst/>
          </a:prstGeom>
        </p:spPr>
      </p:pic>
      <p:pic>
        <p:nvPicPr>
          <p:cNvPr id="25" name="図 24" descr="挿絵 が含まれている画像&#10;&#10;自動的に生成された説明">
            <a:extLst>
              <a:ext uri="{FF2B5EF4-FFF2-40B4-BE49-F238E27FC236}">
                <a16:creationId xmlns:a16="http://schemas.microsoft.com/office/drawing/2014/main" id="{F555B671-51CA-45E0-42DC-F2DAF6E4207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77239" y="1954477"/>
            <a:ext cx="1759960" cy="372242"/>
          </a:xfrm>
          <a:prstGeom prst="rect">
            <a:avLst/>
          </a:prstGeom>
        </p:spPr>
      </p:pic>
      <p:sp>
        <p:nvSpPr>
          <p:cNvPr id="27" name="Rectangle 111">
            <a:extLst>
              <a:ext uri="{FF2B5EF4-FFF2-40B4-BE49-F238E27FC236}">
                <a16:creationId xmlns:a16="http://schemas.microsoft.com/office/drawing/2014/main" id="{BD1710F5-4E73-824A-1331-6B28DA8B65D7}"/>
              </a:ext>
            </a:extLst>
          </p:cNvPr>
          <p:cNvSpPr>
            <a:spLocks noChangeArrowheads="1"/>
          </p:cNvSpPr>
          <p:nvPr/>
        </p:nvSpPr>
        <p:spPr bwMode="auto">
          <a:xfrm>
            <a:off x="-176463" y="-112295"/>
            <a:ext cx="4874357" cy="1203939"/>
          </a:xfrm>
          <a:prstGeom prst="rect">
            <a:avLst/>
          </a:prstGeom>
          <a:solidFill>
            <a:srgbClr val="08142F"/>
          </a:solidFill>
          <a:ln w="28575">
            <a:noFill/>
          </a:ln>
          <a:effectLst/>
        </p:spPr>
        <p:txBody>
          <a:bodyPr wrap="square" lIns="35094" tIns="21932" rIns="35094" bIns="21932" anchor="b"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ja-JP" altLang="en-US" sz="900" dirty="0">
              <a:solidFill>
                <a:schemeClr val="bg1"/>
              </a:solidFill>
              <a:latin typeface="HGS創英角ｺﾞｼｯｸUB" panose="020B0900000000000000" pitchFamily="50" charset="-128"/>
              <a:ea typeface="HGS創英角ｺﾞｼｯｸUB" panose="020B0900000000000000" pitchFamily="50" charset="-128"/>
            </a:endParaRPr>
          </a:p>
        </p:txBody>
      </p:sp>
      <p:grpSp>
        <p:nvGrpSpPr>
          <p:cNvPr id="28" name="グループ化 27">
            <a:extLst>
              <a:ext uri="{FF2B5EF4-FFF2-40B4-BE49-F238E27FC236}">
                <a16:creationId xmlns:a16="http://schemas.microsoft.com/office/drawing/2014/main" id="{8692B663-93D4-91FC-20FB-35E8CC6882CE}"/>
              </a:ext>
            </a:extLst>
          </p:cNvPr>
          <p:cNvGrpSpPr/>
          <p:nvPr/>
        </p:nvGrpSpPr>
        <p:grpSpPr>
          <a:xfrm>
            <a:off x="4983304" y="126274"/>
            <a:ext cx="2344959" cy="892344"/>
            <a:chOff x="4983304" y="126274"/>
            <a:chExt cx="2344959" cy="892344"/>
          </a:xfrm>
        </p:grpSpPr>
        <p:sp>
          <p:nvSpPr>
            <p:cNvPr id="29" name="Rectangle 113">
              <a:extLst>
                <a:ext uri="{FF2B5EF4-FFF2-40B4-BE49-F238E27FC236}">
                  <a16:creationId xmlns:a16="http://schemas.microsoft.com/office/drawing/2014/main" id="{E4657003-0FA0-5B1C-7AA1-51622E7510E0}"/>
                </a:ext>
              </a:extLst>
            </p:cNvPr>
            <p:cNvSpPr>
              <a:spLocks noChangeArrowheads="1"/>
            </p:cNvSpPr>
            <p:nvPr/>
          </p:nvSpPr>
          <p:spPr bwMode="auto">
            <a:xfrm>
              <a:off x="4983304" y="550099"/>
              <a:ext cx="2344959" cy="468519"/>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9">
                      <a:alpha val="50000"/>
                    </a:srgbClr>
                  </a:solidFill>
                </a14:hiddenFill>
              </a:ext>
              <a:ext uri="{91240B29-F687-4F45-9708-019B960494DF}">
                <a14:hiddenLine xmlns:a14="http://schemas.microsoft.com/office/drawing/2010/main" w="9525">
                  <a:solidFill>
                    <a:srgbClr xmlns:mc="http://schemas.openxmlformats.org/markup-compatibility/2006" val="FFFFFF" mc:Ignorable="a14" a14:legacySpreadsheetColorIndex="9"/>
                  </a:solidFill>
                  <a:miter lim="800000"/>
                  <a:headEnd/>
                  <a:tailEnd/>
                </a14:hiddenLine>
              </a:ext>
            </a:extLst>
          </p:spPr>
          <p:txBody>
            <a:bodyPr wrap="square" lIns="26320" tIns="1754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1100"/>
                </a:lnSpc>
                <a:defRPr sz="1000"/>
              </a:pPr>
              <a:r>
                <a:rPr lang="ja-JP" altLang="en-US" sz="862" dirty="0">
                  <a:solidFill>
                    <a:srgbClr val="08142F"/>
                  </a:solidFill>
                  <a:latin typeface="HGS創英角ｺﾞｼｯｸUB" panose="020B0900000000000000" pitchFamily="50" charset="-128"/>
                  <a:ea typeface="HGS創英角ｺﾞｼｯｸUB" panose="020B0900000000000000" pitchFamily="50" charset="-128"/>
                </a:rPr>
                <a:t>〒601-8448　</a:t>
              </a:r>
              <a:r>
                <a:rPr lang="ja-JP" altLang="en-US" sz="840" dirty="0">
                  <a:solidFill>
                    <a:srgbClr val="08142F"/>
                  </a:solidFill>
                  <a:latin typeface="HGS創英角ｺﾞｼｯｸUB" panose="020B0900000000000000" pitchFamily="50" charset="-128"/>
                  <a:ea typeface="HGS創英角ｺﾞｼｯｸUB" panose="020B0900000000000000" pitchFamily="50" charset="-128"/>
                </a:rPr>
                <a:t>京都市南区西九条豊田町</a:t>
              </a:r>
              <a:r>
                <a:rPr lang="en-US" altLang="ja-JP" sz="840" dirty="0">
                  <a:solidFill>
                    <a:srgbClr val="08142F"/>
                  </a:solidFill>
                  <a:latin typeface="HGS創英角ｺﾞｼｯｸUB" panose="020B0900000000000000" pitchFamily="50" charset="-128"/>
                  <a:ea typeface="HGS創英角ｺﾞｼｯｸUB" panose="020B0900000000000000" pitchFamily="50" charset="-128"/>
                </a:rPr>
                <a:t>1</a:t>
              </a:r>
              <a:r>
                <a:rPr lang="ja-JP" altLang="en-US" sz="840" dirty="0">
                  <a:solidFill>
                    <a:srgbClr val="08142F"/>
                  </a:solidFill>
                  <a:latin typeface="HGS創英角ｺﾞｼｯｸUB" panose="020B0900000000000000" pitchFamily="50" charset="-128"/>
                  <a:ea typeface="HGS創英角ｺﾞｼｯｸUB" panose="020B0900000000000000" pitchFamily="50" charset="-128"/>
                </a:rPr>
                <a:t>番地</a:t>
              </a:r>
            </a:p>
            <a:p>
              <a:pPr>
                <a:lnSpc>
                  <a:spcPts val="1100"/>
                </a:lnSpc>
                <a:defRPr sz="1000"/>
              </a:pPr>
              <a:r>
                <a:rPr lang="ja-JP" altLang="en-US" sz="840" dirty="0">
                  <a:solidFill>
                    <a:srgbClr val="08142F"/>
                  </a:solidFill>
                  <a:latin typeface="HGS創英角ｺﾞｼｯｸUB" panose="020B0900000000000000" pitchFamily="50" charset="-128"/>
                  <a:ea typeface="HGS創英角ｺﾞｼｯｸUB" panose="020B0900000000000000" pitchFamily="50" charset="-128"/>
                </a:rPr>
                <a:t>TEL：075-662-1111　FAX：075-662-2222</a:t>
              </a:r>
              <a:endParaRPr lang="en-US" altLang="ja-JP" sz="840" dirty="0">
                <a:solidFill>
                  <a:srgbClr val="08142F"/>
                </a:solidFill>
                <a:latin typeface="HGS創英角ｺﾞｼｯｸUB" panose="020B0900000000000000" pitchFamily="50" charset="-128"/>
                <a:ea typeface="HGS創英角ｺﾞｼｯｸUB" panose="020B0900000000000000" pitchFamily="50" charset="-128"/>
              </a:endParaRPr>
            </a:p>
            <a:p>
              <a:pPr>
                <a:lnSpc>
                  <a:spcPts val="1100"/>
                </a:lnSpc>
                <a:defRPr sz="1000"/>
              </a:pPr>
              <a:r>
                <a:rPr lang="en-US" altLang="ja-JP" sz="840" dirty="0">
                  <a:solidFill>
                    <a:srgbClr val="08142F"/>
                  </a:solidFill>
                  <a:latin typeface="HGS創英角ｺﾞｼｯｸUB" panose="020B0900000000000000" pitchFamily="50" charset="-128"/>
                  <a:ea typeface="HGS創英角ｺﾞｼｯｸUB" panose="020B0900000000000000" pitchFamily="50" charset="-128"/>
                </a:rPr>
                <a:t>HP</a:t>
              </a:r>
              <a:r>
                <a:rPr lang="ja-JP" altLang="en-US" sz="840" dirty="0">
                  <a:solidFill>
                    <a:srgbClr val="08142F"/>
                  </a:solidFill>
                  <a:latin typeface="HGS創英角ｺﾞｼｯｸUB" panose="020B0900000000000000" pitchFamily="50" charset="-128"/>
                  <a:ea typeface="HGS創英角ｺﾞｼｯｸUB" panose="020B0900000000000000" pitchFamily="50" charset="-128"/>
                </a:rPr>
                <a:t>：</a:t>
              </a:r>
              <a:r>
                <a:rPr lang="en-US" altLang="ja-JP" sz="840" dirty="0">
                  <a:solidFill>
                    <a:srgbClr val="08142F"/>
                  </a:solidFill>
                  <a:latin typeface="HGS創英角ｺﾞｼｯｸUB" panose="020B0900000000000000" pitchFamily="50" charset="-128"/>
                  <a:ea typeface="HGS創英角ｺﾞｼｯｸUB" panose="020B0900000000000000" pitchFamily="50" charset="-128"/>
                </a:rPr>
                <a:t>https://www.kanetuu.co.jp</a:t>
              </a:r>
              <a:endParaRPr lang="ja-JP" altLang="en-US" sz="840" dirty="0">
                <a:solidFill>
                  <a:srgbClr val="08142F"/>
                </a:solidFill>
                <a:latin typeface="HGS創英角ｺﾞｼｯｸUB" panose="020B0900000000000000" pitchFamily="50" charset="-128"/>
                <a:ea typeface="HGS創英角ｺﾞｼｯｸUB" panose="020B0900000000000000" pitchFamily="50" charset="-128"/>
              </a:endParaRPr>
            </a:p>
          </p:txBody>
        </p:sp>
        <p:pic>
          <p:nvPicPr>
            <p:cNvPr id="30" name="図 29" descr="黒い背景に白い文字がある&#10;&#10;中程度の精度で自動的に生成された説明">
              <a:extLst>
                <a:ext uri="{FF2B5EF4-FFF2-40B4-BE49-F238E27FC236}">
                  <a16:creationId xmlns:a16="http://schemas.microsoft.com/office/drawing/2014/main" id="{76E58FFD-9140-C12E-FA93-4C1D0398CE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83304" y="126274"/>
              <a:ext cx="1759961" cy="372243"/>
            </a:xfrm>
            <a:prstGeom prst="rect">
              <a:avLst/>
            </a:prstGeom>
          </p:spPr>
        </p:pic>
      </p:grpSp>
      <p:sp>
        <p:nvSpPr>
          <p:cNvPr id="16" name="正方形/長方形 15">
            <a:extLst>
              <a:ext uri="{FF2B5EF4-FFF2-40B4-BE49-F238E27FC236}">
                <a16:creationId xmlns:a16="http://schemas.microsoft.com/office/drawing/2014/main" id="{629456AA-739B-7AAC-CED2-FBC22A769C32}"/>
              </a:ext>
            </a:extLst>
          </p:cNvPr>
          <p:cNvSpPr/>
          <p:nvPr/>
        </p:nvSpPr>
        <p:spPr bwMode="auto">
          <a:xfrm>
            <a:off x="8130846" y="3100436"/>
            <a:ext cx="1461052" cy="409161"/>
          </a:xfrm>
          <a:prstGeom prst="rect">
            <a:avLst/>
          </a:prstGeom>
          <a:solidFill>
            <a:srgbClr val="08142F"/>
          </a:solidFill>
          <a:ln w="317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p:spPr>
        <p:txBody>
          <a:bodyPr wrap="square" lIns="18287" tIns="0" rIns="0" bIns="0" rtlCol="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altLang="ja-JP" sz="1101" dirty="0">
                <a:solidFill>
                  <a:schemeClr val="bg1"/>
                </a:solidFill>
              </a:rPr>
              <a:t>KANETSU</a:t>
            </a:r>
            <a:r>
              <a:rPr lang="ja-JP" altLang="en-US" sz="1101" dirty="0">
                <a:solidFill>
                  <a:schemeClr val="bg1"/>
                </a:solidFill>
              </a:rPr>
              <a:t> </a:t>
            </a:r>
            <a:r>
              <a:rPr lang="en-US" altLang="ja-JP" sz="1101" dirty="0">
                <a:solidFill>
                  <a:schemeClr val="bg1"/>
                </a:solidFill>
              </a:rPr>
              <a:t>NAVY</a:t>
            </a:r>
          </a:p>
          <a:p>
            <a:pPr algn="l"/>
            <a:r>
              <a:rPr lang="en-US" altLang="ja-JP" sz="1101" dirty="0">
                <a:solidFill>
                  <a:schemeClr val="bg1"/>
                </a:solidFill>
              </a:rPr>
              <a:t>RGB</a:t>
            </a:r>
            <a:r>
              <a:rPr lang="ja-JP" altLang="en-US" sz="1101" dirty="0">
                <a:solidFill>
                  <a:schemeClr val="bg1"/>
                </a:solidFill>
              </a:rPr>
              <a:t>　</a:t>
            </a:r>
            <a:r>
              <a:rPr lang="en-US" altLang="ja-JP" sz="1101" dirty="0">
                <a:solidFill>
                  <a:schemeClr val="bg1"/>
                </a:solidFill>
              </a:rPr>
              <a:t>8</a:t>
            </a:r>
            <a:r>
              <a:rPr lang="ja-JP" altLang="en-US" sz="1101" dirty="0">
                <a:solidFill>
                  <a:schemeClr val="bg1"/>
                </a:solidFill>
              </a:rPr>
              <a:t>　</a:t>
            </a:r>
            <a:r>
              <a:rPr lang="en-US" altLang="ja-JP" sz="1101" dirty="0">
                <a:solidFill>
                  <a:schemeClr val="bg1"/>
                </a:solidFill>
              </a:rPr>
              <a:t>20</a:t>
            </a:r>
            <a:r>
              <a:rPr lang="ja-JP" altLang="en-US" sz="1101" dirty="0">
                <a:solidFill>
                  <a:schemeClr val="bg1"/>
                </a:solidFill>
              </a:rPr>
              <a:t>　</a:t>
            </a:r>
            <a:r>
              <a:rPr lang="en-US" altLang="ja-JP" sz="1101" dirty="0">
                <a:solidFill>
                  <a:schemeClr val="bg1"/>
                </a:solidFill>
              </a:rPr>
              <a:t>47</a:t>
            </a:r>
            <a:endParaRPr lang="ja-JP" altLang="en-US" sz="1101" dirty="0">
              <a:solidFill>
                <a:schemeClr val="bg1"/>
              </a:solidFill>
            </a:endParaRPr>
          </a:p>
        </p:txBody>
      </p:sp>
      <p:sp>
        <p:nvSpPr>
          <p:cNvPr id="17" name="正方形/長方形 16">
            <a:extLst>
              <a:ext uri="{FF2B5EF4-FFF2-40B4-BE49-F238E27FC236}">
                <a16:creationId xmlns:a16="http://schemas.microsoft.com/office/drawing/2014/main" id="{11735B8B-BC50-5EC4-3081-C335D6375DC9}"/>
              </a:ext>
            </a:extLst>
          </p:cNvPr>
          <p:cNvSpPr/>
          <p:nvPr/>
        </p:nvSpPr>
        <p:spPr bwMode="auto">
          <a:xfrm>
            <a:off x="8130846" y="3684411"/>
            <a:ext cx="1461052" cy="407503"/>
          </a:xfrm>
          <a:prstGeom prst="rect">
            <a:avLst/>
          </a:prstGeom>
          <a:solidFill>
            <a:srgbClr val="29A1D0"/>
          </a:solidFill>
          <a:ln w="317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p:spPr>
        <p:txBody>
          <a:bodyPr wrap="square" lIns="18287" tIns="0" rIns="0" bIns="0" rtlCol="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altLang="ja-JP" sz="1101" dirty="0">
                <a:solidFill>
                  <a:schemeClr val="bg1"/>
                </a:solidFill>
              </a:rPr>
              <a:t>KANETSU</a:t>
            </a:r>
            <a:r>
              <a:rPr lang="ja-JP" altLang="en-US" sz="1101" dirty="0">
                <a:solidFill>
                  <a:schemeClr val="bg1"/>
                </a:solidFill>
              </a:rPr>
              <a:t> </a:t>
            </a:r>
            <a:r>
              <a:rPr lang="en-US" altLang="ja-JP" sz="1101" dirty="0">
                <a:solidFill>
                  <a:schemeClr val="bg1"/>
                </a:solidFill>
              </a:rPr>
              <a:t>SKY</a:t>
            </a:r>
            <a:r>
              <a:rPr lang="ja-JP" altLang="en-US" sz="1101" dirty="0">
                <a:solidFill>
                  <a:schemeClr val="bg1"/>
                </a:solidFill>
              </a:rPr>
              <a:t>　</a:t>
            </a:r>
            <a:r>
              <a:rPr lang="en-US" altLang="ja-JP" sz="1101" dirty="0">
                <a:solidFill>
                  <a:schemeClr val="bg1"/>
                </a:solidFill>
              </a:rPr>
              <a:t>BLUE</a:t>
            </a:r>
          </a:p>
          <a:p>
            <a:pPr algn="l"/>
            <a:r>
              <a:rPr lang="en-US" altLang="ja-JP" sz="1101" dirty="0">
                <a:solidFill>
                  <a:schemeClr val="bg1"/>
                </a:solidFill>
              </a:rPr>
              <a:t>RGB</a:t>
            </a:r>
            <a:r>
              <a:rPr lang="ja-JP" altLang="en-US" sz="1101" dirty="0">
                <a:solidFill>
                  <a:schemeClr val="bg1"/>
                </a:solidFill>
              </a:rPr>
              <a:t>　</a:t>
            </a:r>
            <a:r>
              <a:rPr lang="en-US" altLang="ja-JP" sz="1101" dirty="0">
                <a:solidFill>
                  <a:schemeClr val="bg1"/>
                </a:solidFill>
              </a:rPr>
              <a:t>41</a:t>
            </a:r>
            <a:r>
              <a:rPr lang="ja-JP" altLang="en-US" sz="1101" dirty="0">
                <a:solidFill>
                  <a:schemeClr val="bg1"/>
                </a:solidFill>
              </a:rPr>
              <a:t>　</a:t>
            </a:r>
            <a:r>
              <a:rPr lang="en-US" altLang="ja-JP" sz="1101" dirty="0">
                <a:solidFill>
                  <a:schemeClr val="bg1"/>
                </a:solidFill>
              </a:rPr>
              <a:t>161</a:t>
            </a:r>
            <a:r>
              <a:rPr lang="ja-JP" altLang="en-US" sz="1101" dirty="0">
                <a:solidFill>
                  <a:schemeClr val="bg1"/>
                </a:solidFill>
              </a:rPr>
              <a:t>　</a:t>
            </a:r>
            <a:r>
              <a:rPr lang="en-US" altLang="ja-JP" sz="1101" dirty="0">
                <a:solidFill>
                  <a:schemeClr val="bg1"/>
                </a:solidFill>
              </a:rPr>
              <a:t>208</a:t>
            </a:r>
            <a:endParaRPr lang="ja-JP" altLang="en-US" sz="1101" dirty="0">
              <a:solidFill>
                <a:schemeClr val="bg1"/>
              </a:solidFill>
            </a:endParaRPr>
          </a:p>
        </p:txBody>
      </p:sp>
      <p:sp>
        <p:nvSpPr>
          <p:cNvPr id="18" name="正方形/長方形 17">
            <a:extLst>
              <a:ext uri="{FF2B5EF4-FFF2-40B4-BE49-F238E27FC236}">
                <a16:creationId xmlns:a16="http://schemas.microsoft.com/office/drawing/2014/main" id="{659871AF-622A-6C72-6907-3DECF2F79FFA}"/>
              </a:ext>
            </a:extLst>
          </p:cNvPr>
          <p:cNvSpPr/>
          <p:nvPr/>
        </p:nvSpPr>
        <p:spPr bwMode="auto">
          <a:xfrm>
            <a:off x="8130018" y="4266728"/>
            <a:ext cx="1462709" cy="407503"/>
          </a:xfrm>
          <a:prstGeom prst="rect">
            <a:avLst/>
          </a:prstGeom>
          <a:solidFill>
            <a:srgbClr val="B30210"/>
          </a:solidFill>
          <a:ln w="317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p:spPr>
        <p:txBody>
          <a:bodyPr wrap="square" lIns="18287" tIns="0" rIns="0" bIns="0" rtlCol="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altLang="ja-JP" sz="1101" dirty="0">
                <a:solidFill>
                  <a:schemeClr val="bg1"/>
                </a:solidFill>
              </a:rPr>
              <a:t>KANETSU</a:t>
            </a:r>
            <a:r>
              <a:rPr lang="ja-JP" altLang="en-US" sz="1101" dirty="0">
                <a:solidFill>
                  <a:schemeClr val="bg1"/>
                </a:solidFill>
              </a:rPr>
              <a:t> </a:t>
            </a:r>
            <a:r>
              <a:rPr lang="en-US" altLang="ja-JP" sz="1101" dirty="0">
                <a:solidFill>
                  <a:schemeClr val="bg1"/>
                </a:solidFill>
              </a:rPr>
              <a:t>ORANGE</a:t>
            </a:r>
          </a:p>
          <a:p>
            <a:pPr algn="l"/>
            <a:r>
              <a:rPr lang="en-US" altLang="ja-JP" sz="1101" dirty="0">
                <a:solidFill>
                  <a:schemeClr val="bg1"/>
                </a:solidFill>
              </a:rPr>
              <a:t>RGB</a:t>
            </a:r>
            <a:r>
              <a:rPr lang="ja-JP" altLang="en-US" sz="1101" dirty="0">
                <a:solidFill>
                  <a:schemeClr val="bg1"/>
                </a:solidFill>
              </a:rPr>
              <a:t>　</a:t>
            </a:r>
            <a:r>
              <a:rPr lang="en-US" altLang="ja-JP" sz="1101" dirty="0">
                <a:solidFill>
                  <a:schemeClr val="bg1"/>
                </a:solidFill>
              </a:rPr>
              <a:t>179</a:t>
            </a:r>
            <a:r>
              <a:rPr lang="ja-JP" altLang="en-US" sz="1101" dirty="0">
                <a:solidFill>
                  <a:schemeClr val="bg1"/>
                </a:solidFill>
              </a:rPr>
              <a:t>　</a:t>
            </a:r>
            <a:r>
              <a:rPr lang="en-US" altLang="ja-JP" sz="1101" dirty="0">
                <a:solidFill>
                  <a:schemeClr val="bg1"/>
                </a:solidFill>
              </a:rPr>
              <a:t>2</a:t>
            </a:r>
            <a:r>
              <a:rPr lang="ja-JP" altLang="en-US" sz="1101" dirty="0">
                <a:solidFill>
                  <a:schemeClr val="bg1"/>
                </a:solidFill>
              </a:rPr>
              <a:t>　</a:t>
            </a:r>
            <a:r>
              <a:rPr lang="en-US" altLang="ja-JP" sz="1101" dirty="0">
                <a:solidFill>
                  <a:schemeClr val="bg1"/>
                </a:solidFill>
              </a:rPr>
              <a:t>16</a:t>
            </a:r>
            <a:endParaRPr lang="ja-JP" altLang="en-US" sz="1101" dirty="0">
              <a:solidFill>
                <a:schemeClr val="bg1"/>
              </a:solidFill>
            </a:endParaRPr>
          </a:p>
        </p:txBody>
      </p:sp>
      <p:sp>
        <p:nvSpPr>
          <p:cNvPr id="19" name="正方形/長方形 18">
            <a:extLst>
              <a:ext uri="{FF2B5EF4-FFF2-40B4-BE49-F238E27FC236}">
                <a16:creationId xmlns:a16="http://schemas.microsoft.com/office/drawing/2014/main" id="{77453CE6-4F16-F113-4586-1F845FED62C8}"/>
              </a:ext>
            </a:extLst>
          </p:cNvPr>
          <p:cNvSpPr/>
          <p:nvPr/>
        </p:nvSpPr>
        <p:spPr bwMode="auto">
          <a:xfrm>
            <a:off x="8130018" y="4849045"/>
            <a:ext cx="1462709" cy="409161"/>
          </a:xfrm>
          <a:prstGeom prst="rect">
            <a:avLst/>
          </a:prstGeom>
          <a:solidFill>
            <a:srgbClr val="CACFD7"/>
          </a:solidFill>
          <a:ln w="317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p:spPr>
        <p:txBody>
          <a:bodyPr wrap="square" lIns="18287" tIns="0" rIns="0" bIns="0" rtlCol="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altLang="ja-JP" sz="1101" dirty="0"/>
              <a:t>KANETSU</a:t>
            </a:r>
            <a:r>
              <a:rPr lang="ja-JP" altLang="en-US" sz="1101" dirty="0"/>
              <a:t> </a:t>
            </a:r>
            <a:r>
              <a:rPr lang="en-US" altLang="ja-JP" sz="1101" dirty="0"/>
              <a:t>GRAY</a:t>
            </a:r>
          </a:p>
          <a:p>
            <a:pPr algn="l"/>
            <a:r>
              <a:rPr lang="en-US" altLang="ja-JP" sz="1101" dirty="0"/>
              <a:t>RGB</a:t>
            </a:r>
            <a:r>
              <a:rPr lang="ja-JP" altLang="en-US" sz="1101" dirty="0"/>
              <a:t>　</a:t>
            </a:r>
            <a:r>
              <a:rPr lang="en-US" altLang="ja-JP" sz="1101" dirty="0"/>
              <a:t>202</a:t>
            </a:r>
            <a:r>
              <a:rPr lang="ja-JP" altLang="en-US" sz="1101" dirty="0"/>
              <a:t>　</a:t>
            </a:r>
            <a:r>
              <a:rPr lang="en-US" altLang="ja-JP" sz="1101" dirty="0"/>
              <a:t>207</a:t>
            </a:r>
            <a:r>
              <a:rPr lang="ja-JP" altLang="en-US" sz="1101" dirty="0"/>
              <a:t>　</a:t>
            </a:r>
            <a:r>
              <a:rPr lang="en-US" altLang="ja-JP" sz="1101" dirty="0"/>
              <a:t>215</a:t>
            </a:r>
            <a:endParaRPr lang="ja-JP" altLang="en-US" sz="1101" dirty="0"/>
          </a:p>
        </p:txBody>
      </p:sp>
      <p:sp>
        <p:nvSpPr>
          <p:cNvPr id="32" name="正方形/長方形 31">
            <a:extLst>
              <a:ext uri="{FF2B5EF4-FFF2-40B4-BE49-F238E27FC236}">
                <a16:creationId xmlns:a16="http://schemas.microsoft.com/office/drawing/2014/main" id="{003631B6-B033-7CF9-B580-C619E9D0F91F}"/>
              </a:ext>
            </a:extLst>
          </p:cNvPr>
          <p:cNvSpPr/>
          <p:nvPr/>
        </p:nvSpPr>
        <p:spPr bwMode="auto">
          <a:xfrm>
            <a:off x="8130018" y="5433020"/>
            <a:ext cx="1462709" cy="409161"/>
          </a:xfrm>
          <a:prstGeom prst="rect">
            <a:avLst/>
          </a:prstGeom>
          <a:solidFill>
            <a:srgbClr val="F9F9F9"/>
          </a:solidFill>
          <a:ln w="317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p:spPr>
        <p:txBody>
          <a:bodyPr wrap="square" lIns="18287" tIns="0" rIns="0" bIns="0" rtlCol="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altLang="ja-JP" sz="1101" dirty="0"/>
              <a:t>KANETSU</a:t>
            </a:r>
            <a:r>
              <a:rPr lang="ja-JP" altLang="en-US" sz="1101" dirty="0"/>
              <a:t> </a:t>
            </a:r>
            <a:r>
              <a:rPr lang="en-US" altLang="ja-JP" sz="1101" dirty="0"/>
              <a:t>LIGHT GRAY</a:t>
            </a:r>
          </a:p>
          <a:p>
            <a:pPr algn="l"/>
            <a:r>
              <a:rPr lang="en-US" altLang="ja-JP" sz="1101" dirty="0"/>
              <a:t>RGB</a:t>
            </a:r>
            <a:r>
              <a:rPr lang="ja-JP" altLang="en-US" sz="1101" dirty="0"/>
              <a:t>　</a:t>
            </a:r>
            <a:r>
              <a:rPr lang="en-US" altLang="ja-JP" sz="1101" dirty="0"/>
              <a:t>249</a:t>
            </a:r>
            <a:r>
              <a:rPr lang="ja-JP" altLang="en-US" sz="1101" dirty="0"/>
              <a:t>　</a:t>
            </a:r>
            <a:r>
              <a:rPr lang="en-US" altLang="ja-JP" sz="1101" dirty="0"/>
              <a:t>249</a:t>
            </a:r>
            <a:r>
              <a:rPr lang="ja-JP" altLang="en-US" sz="1101" dirty="0"/>
              <a:t>　</a:t>
            </a:r>
            <a:r>
              <a:rPr lang="en-US" altLang="ja-JP" sz="1101" dirty="0"/>
              <a:t>249</a:t>
            </a:r>
            <a:endParaRPr lang="ja-JP" altLang="en-US" sz="1101" dirty="0"/>
          </a:p>
        </p:txBody>
      </p:sp>
      <p:sp>
        <p:nvSpPr>
          <p:cNvPr id="2" name="正方形/長方形 1">
            <a:extLst>
              <a:ext uri="{FF2B5EF4-FFF2-40B4-BE49-F238E27FC236}">
                <a16:creationId xmlns:a16="http://schemas.microsoft.com/office/drawing/2014/main" id="{CD608769-84B0-A6B5-8B93-88DDDDEC8612}"/>
              </a:ext>
            </a:extLst>
          </p:cNvPr>
          <p:cNvSpPr/>
          <p:nvPr/>
        </p:nvSpPr>
        <p:spPr>
          <a:xfrm>
            <a:off x="-233746" y="126274"/>
            <a:ext cx="5142398" cy="7507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4800" dirty="0">
                <a:latin typeface="HGS創英角ｺﾞｼｯｸUB" panose="020B0900000000000000" pitchFamily="50" charset="-128"/>
                <a:ea typeface="HGS創英角ｺﾞｼｯｸUB" panose="020B0900000000000000" pitchFamily="50" charset="-128"/>
              </a:rPr>
              <a:t>KANETSU</a:t>
            </a:r>
            <a:r>
              <a:rPr lang="ja-JP" altLang="en-US" sz="4800" dirty="0">
                <a:latin typeface="HGS創英角ｺﾞｼｯｸUB" panose="020B0900000000000000" pitchFamily="50" charset="-128"/>
                <a:ea typeface="HGS創英角ｺﾞｼｯｸUB" panose="020B0900000000000000" pitchFamily="50" charset="-128"/>
              </a:rPr>
              <a:t> </a:t>
            </a:r>
            <a:r>
              <a:rPr lang="en-US" altLang="ja-JP" sz="4800" dirty="0">
                <a:latin typeface="HGS創英角ｺﾞｼｯｸUB" panose="020B0900000000000000" pitchFamily="50" charset="-128"/>
                <a:ea typeface="HGS創英角ｺﾞｼｯｸUB" panose="020B0900000000000000" pitchFamily="50" charset="-128"/>
              </a:rPr>
              <a:t>NEWS</a:t>
            </a:r>
            <a:endParaRPr kumimoji="1" lang="ja-JP" altLang="en-US" sz="4800" dirty="0">
              <a:latin typeface="HGS創英角ｺﾞｼｯｸUB" panose="020B0900000000000000" pitchFamily="50" charset="-128"/>
              <a:ea typeface="HGS創英角ｺﾞｼｯｸUB" panose="020B0900000000000000" pitchFamily="50" charset="-128"/>
            </a:endParaRPr>
          </a:p>
        </p:txBody>
      </p:sp>
      <p:grpSp>
        <p:nvGrpSpPr>
          <p:cNvPr id="41" name="グループ化 40">
            <a:extLst>
              <a:ext uri="{FF2B5EF4-FFF2-40B4-BE49-F238E27FC236}">
                <a16:creationId xmlns:a16="http://schemas.microsoft.com/office/drawing/2014/main" id="{42539757-8C09-C043-2F9C-183C5CD78C6F}"/>
              </a:ext>
            </a:extLst>
          </p:cNvPr>
          <p:cNvGrpSpPr/>
          <p:nvPr/>
        </p:nvGrpSpPr>
        <p:grpSpPr>
          <a:xfrm>
            <a:off x="-258416" y="8667482"/>
            <a:ext cx="8753662" cy="2126414"/>
            <a:chOff x="-258416" y="8667482"/>
            <a:chExt cx="8753662" cy="2126414"/>
          </a:xfrm>
        </p:grpSpPr>
        <p:sp>
          <p:nvSpPr>
            <p:cNvPr id="42" name="AutoShape 117">
              <a:extLst>
                <a:ext uri="{FF2B5EF4-FFF2-40B4-BE49-F238E27FC236}">
                  <a16:creationId xmlns:a16="http://schemas.microsoft.com/office/drawing/2014/main" id="{A640BCED-8200-02BA-AD54-8BA4FEF815D0}"/>
                </a:ext>
              </a:extLst>
            </p:cNvPr>
            <p:cNvSpPr>
              <a:spLocks noChangeArrowheads="1"/>
            </p:cNvSpPr>
            <p:nvPr/>
          </p:nvSpPr>
          <p:spPr bwMode="auto">
            <a:xfrm>
              <a:off x="-258416" y="8667482"/>
              <a:ext cx="8080512" cy="2126414"/>
            </a:xfrm>
            <a:prstGeom prst="roundRect">
              <a:avLst>
                <a:gd name="adj" fmla="val 0"/>
              </a:avLst>
            </a:prstGeom>
            <a:solidFill>
              <a:srgbClr val="F9F9F9"/>
            </a:solidFill>
            <a:ln>
              <a:noFill/>
            </a:ln>
          </p:spPr>
          <p:txBody>
            <a:bodyPr/>
            <a:lstStyle/>
            <a:p>
              <a:endParaRPr lang="ja-JP" altLang="en-US" sz="1587"/>
            </a:p>
          </p:txBody>
        </p:sp>
        <p:sp>
          <p:nvSpPr>
            <p:cNvPr id="43" name="テキスト ボックス 42">
              <a:extLst>
                <a:ext uri="{FF2B5EF4-FFF2-40B4-BE49-F238E27FC236}">
                  <a16:creationId xmlns:a16="http://schemas.microsoft.com/office/drawing/2014/main" id="{112773FC-C44F-9D86-7072-C1409FFF1182}"/>
                </a:ext>
              </a:extLst>
            </p:cNvPr>
            <p:cNvSpPr txBox="1"/>
            <p:nvPr/>
          </p:nvSpPr>
          <p:spPr>
            <a:xfrm>
              <a:off x="6920446" y="10334759"/>
              <a:ext cx="1574800" cy="276999"/>
            </a:xfrm>
            <a:prstGeom prst="rect">
              <a:avLst/>
            </a:prstGeom>
            <a:noFill/>
          </p:spPr>
          <p:txBody>
            <a:bodyPr wrap="square" rtlCol="0">
              <a:spAutoFit/>
            </a:bodyPr>
            <a:lstStyle/>
            <a:p>
              <a:r>
                <a:rPr kumimoji="1" lang="en-US" altLang="ja-JP" sz="1200" b="1" dirty="0">
                  <a:solidFill>
                    <a:srgbClr val="08142F"/>
                  </a:solidFill>
                </a:rPr>
                <a:t>K0111</a:t>
              </a:r>
              <a:endParaRPr kumimoji="1" lang="ja-JP" altLang="en-US" sz="1200" b="1" dirty="0">
                <a:solidFill>
                  <a:srgbClr val="08142F"/>
                </a:solidFill>
              </a:endParaRPr>
            </a:p>
          </p:txBody>
        </p:sp>
        <p:sp>
          <p:nvSpPr>
            <p:cNvPr id="44" name="Rectangle 121">
              <a:extLst>
                <a:ext uri="{FF2B5EF4-FFF2-40B4-BE49-F238E27FC236}">
                  <a16:creationId xmlns:a16="http://schemas.microsoft.com/office/drawing/2014/main" id="{A6110E75-5845-DE17-7D22-22188EAEDB5E}"/>
                </a:ext>
              </a:extLst>
            </p:cNvPr>
            <p:cNvSpPr>
              <a:spLocks noChangeArrowheads="1"/>
            </p:cNvSpPr>
            <p:nvPr/>
          </p:nvSpPr>
          <p:spPr bwMode="auto">
            <a:xfrm>
              <a:off x="2907015" y="9385414"/>
              <a:ext cx="3463373" cy="1306399"/>
            </a:xfrm>
            <a:prstGeom prst="rect">
              <a:avLst/>
            </a:prstGeom>
            <a:noFill/>
            <a:ln>
              <a:noFill/>
            </a:ln>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6319" tIns="1754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877313">
                <a:lnSpc>
                  <a:spcPts val="1056"/>
                </a:lnSpc>
                <a:defRPr sz="1000"/>
              </a:pPr>
              <a:r>
                <a:rPr kumimoji="0" lang="ja-JP" altLang="en-US" sz="862" kern="0" dirty="0">
                  <a:solidFill>
                    <a:srgbClr val="08142F"/>
                  </a:solidFill>
                  <a:latin typeface="HGS創英角ｺﾞｼｯｸUB" panose="020B0900000000000000" pitchFamily="50" charset="-128"/>
                  <a:ea typeface="HGS創英角ｺﾞｼｯｸUB" panose="020B0900000000000000" pitchFamily="50" charset="-128"/>
                </a:rPr>
                <a:t>京都営業所　　　　　福知山営業所　　　　   滋賀営業所　　　　　</a:t>
              </a:r>
            </a:p>
            <a:p>
              <a:pPr defTabSz="877313">
                <a:lnSpc>
                  <a:spcPts val="1056"/>
                </a:lnSpc>
                <a:defRPr sz="1000"/>
              </a:pPr>
              <a:r>
                <a:rPr kumimoji="0" lang="ja-JP" altLang="en-US" sz="862" kern="0" dirty="0">
                  <a:solidFill>
                    <a:srgbClr val="08142F"/>
                  </a:solidFill>
                  <a:latin typeface="HGS創英角ｺﾞｼｯｸUB" panose="020B0900000000000000" pitchFamily="50" charset="-128"/>
                  <a:ea typeface="HGS創英角ｺﾞｼｯｸUB" panose="020B0900000000000000" pitchFamily="50" charset="-128"/>
                </a:rPr>
                <a:t>金沢営業所　　　　　中部営業所　　　　　   静岡営業所　</a:t>
              </a:r>
            </a:p>
            <a:p>
              <a:pPr defTabSz="877313">
                <a:lnSpc>
                  <a:spcPts val="1056"/>
                </a:lnSpc>
                <a:defRPr sz="1000"/>
              </a:pPr>
              <a:r>
                <a:rPr kumimoji="0" lang="ja-JP" altLang="en-US" sz="862" kern="0" dirty="0">
                  <a:solidFill>
                    <a:srgbClr val="08142F"/>
                  </a:solidFill>
                  <a:latin typeface="HGS創英角ｺﾞｼｯｸUB" panose="020B0900000000000000" pitchFamily="50" charset="-128"/>
                  <a:ea typeface="HGS創英角ｺﾞｼｯｸUB" panose="020B0900000000000000" pitchFamily="50" charset="-128"/>
                </a:rPr>
                <a:t>松本営業所　　　　　新潟営業所　　　　　   長岡営業所</a:t>
              </a:r>
              <a:endParaRPr kumimoji="0" lang="en-US" altLang="ja-JP" sz="862" kern="0" dirty="0">
                <a:solidFill>
                  <a:srgbClr val="08142F"/>
                </a:solidFill>
                <a:latin typeface="HGS創英角ｺﾞｼｯｸUB" panose="020B0900000000000000" pitchFamily="50" charset="-128"/>
                <a:ea typeface="HGS創英角ｺﾞｼｯｸUB" panose="020B0900000000000000" pitchFamily="50" charset="-128"/>
              </a:endParaRPr>
            </a:p>
            <a:p>
              <a:pPr defTabSz="877313">
                <a:lnSpc>
                  <a:spcPts val="1056"/>
                </a:lnSpc>
                <a:defRPr sz="1000"/>
              </a:pPr>
              <a:r>
                <a:rPr kumimoji="0" lang="ja-JP" altLang="en-US" sz="862" kern="0" dirty="0">
                  <a:solidFill>
                    <a:srgbClr val="08142F"/>
                  </a:solidFill>
                  <a:latin typeface="HGS創英角ｺﾞｼｯｸUB" panose="020B0900000000000000" pitchFamily="50" charset="-128"/>
                  <a:ea typeface="HGS創英角ｺﾞｼｯｸUB" panose="020B0900000000000000" pitchFamily="50" charset="-128"/>
                </a:rPr>
                <a:t>浜松営業所　　　　　東京支店　　　　　　   仙台営業所</a:t>
              </a:r>
              <a:endParaRPr kumimoji="0" lang="en-US" altLang="ja-JP" sz="862" kern="0" dirty="0">
                <a:solidFill>
                  <a:srgbClr val="08142F"/>
                </a:solidFill>
                <a:latin typeface="HGS創英角ｺﾞｼｯｸUB" panose="020B0900000000000000" pitchFamily="50" charset="-128"/>
                <a:ea typeface="HGS創英角ｺﾞｼｯｸUB" panose="020B0900000000000000" pitchFamily="50" charset="-128"/>
              </a:endParaRPr>
            </a:p>
            <a:p>
              <a:pPr defTabSz="877313">
                <a:lnSpc>
                  <a:spcPts val="1056"/>
                </a:lnSpc>
                <a:defRPr sz="1000"/>
              </a:pPr>
              <a:r>
                <a:rPr kumimoji="0" lang="ja-JP" altLang="en-US" sz="862" kern="0" dirty="0">
                  <a:solidFill>
                    <a:srgbClr val="08142F"/>
                  </a:solidFill>
                  <a:latin typeface="HGS創英角ｺﾞｼｯｸUB" panose="020B0900000000000000" pitchFamily="50" charset="-128"/>
                  <a:ea typeface="HGS創英角ｺﾞｼｯｸUB" panose="020B0900000000000000" pitchFamily="50" charset="-128"/>
                </a:rPr>
                <a:t>阪神営業所　　　　　九州営業所　　　　　   高崎営業所　　　　　広島営業所　　　　　横浜営業所</a:t>
              </a:r>
            </a:p>
            <a:p>
              <a:pPr defTabSz="877313">
                <a:lnSpc>
                  <a:spcPts val="1056"/>
                </a:lnSpc>
                <a:defRPr sz="1000"/>
              </a:pPr>
              <a:r>
                <a:rPr kumimoji="0" lang="ja-JP" altLang="en-US" sz="862" kern="0" dirty="0">
                  <a:solidFill>
                    <a:srgbClr val="08142F"/>
                  </a:solidFill>
                  <a:latin typeface="HGS創英角ｺﾞｼｯｸUB" panose="020B0900000000000000" pitchFamily="50" charset="-128"/>
                  <a:ea typeface="HGS創英角ｺﾞｼｯｸUB" panose="020B0900000000000000" pitchFamily="50" charset="-128"/>
                </a:rPr>
                <a:t>香港鐘通有限公司　　上海鐘通貿易有限公司   加音通貿易有限公司</a:t>
              </a:r>
            </a:p>
            <a:p>
              <a:pPr defTabSz="877313">
                <a:lnSpc>
                  <a:spcPts val="1056"/>
                </a:lnSpc>
                <a:defRPr sz="1000"/>
              </a:pPr>
              <a:r>
                <a:rPr kumimoji="0" lang="ja-JP" altLang="en-US" sz="862" kern="0" dirty="0">
                  <a:solidFill>
                    <a:srgbClr val="08142F"/>
                  </a:solidFill>
                  <a:latin typeface="HGS創英角ｺﾞｼｯｸUB" panose="020B0900000000000000" pitchFamily="50" charset="-128"/>
                  <a:ea typeface="HGS創英角ｺﾞｼｯｸUB" panose="020B0900000000000000" pitchFamily="50" charset="-128"/>
                </a:rPr>
                <a:t>鐘通ベトナム　　　　ミャンマー鐘通　　　　</a:t>
              </a:r>
              <a:r>
                <a:rPr lang="ja-JP" altLang="en-US" sz="862" kern="0" dirty="0">
                  <a:solidFill>
                    <a:srgbClr val="08142F"/>
                  </a:solidFill>
                  <a:latin typeface="HGS創英角ｺﾞｼｯｸUB" panose="020B0900000000000000" pitchFamily="50" charset="-128"/>
                  <a:ea typeface="HGS創英角ｺﾞｼｯｸUB" panose="020B0900000000000000" pitchFamily="50" charset="-128"/>
                </a:rPr>
                <a:t>鐘通タイランド</a:t>
              </a:r>
              <a:endParaRPr kumimoji="0" lang="en-US" altLang="ja-JP" sz="862" kern="0" dirty="0">
                <a:solidFill>
                  <a:srgbClr val="08142F"/>
                </a:solidFill>
                <a:latin typeface="HGS創英角ｺﾞｼｯｸUB" panose="020B0900000000000000" pitchFamily="50" charset="-128"/>
                <a:ea typeface="HGS創英角ｺﾞｼｯｸUB" panose="020B0900000000000000" pitchFamily="50" charset="-128"/>
              </a:endParaRPr>
            </a:p>
          </p:txBody>
        </p:sp>
        <p:grpSp>
          <p:nvGrpSpPr>
            <p:cNvPr id="45" name="グループ化 44">
              <a:extLst>
                <a:ext uri="{FF2B5EF4-FFF2-40B4-BE49-F238E27FC236}">
                  <a16:creationId xmlns:a16="http://schemas.microsoft.com/office/drawing/2014/main" id="{A059F980-756A-879F-DE50-DA37D5724EF8}"/>
                </a:ext>
              </a:extLst>
            </p:cNvPr>
            <p:cNvGrpSpPr/>
            <p:nvPr/>
          </p:nvGrpSpPr>
          <p:grpSpPr>
            <a:xfrm>
              <a:off x="491099" y="8899107"/>
              <a:ext cx="2346342" cy="1090175"/>
              <a:chOff x="558480" y="8899107"/>
              <a:chExt cx="2346342" cy="1090175"/>
            </a:xfrm>
          </p:grpSpPr>
          <p:sp>
            <p:nvSpPr>
              <p:cNvPr id="48" name="Rectangle 121">
                <a:extLst>
                  <a:ext uri="{FF2B5EF4-FFF2-40B4-BE49-F238E27FC236}">
                    <a16:creationId xmlns:a16="http://schemas.microsoft.com/office/drawing/2014/main" id="{1CD87B7B-7A44-32CC-BE8E-B40E2B293F56}"/>
                  </a:ext>
                </a:extLst>
              </p:cNvPr>
              <p:cNvSpPr>
                <a:spLocks noChangeArrowheads="1"/>
              </p:cNvSpPr>
              <p:nvPr/>
            </p:nvSpPr>
            <p:spPr bwMode="auto">
              <a:xfrm>
                <a:off x="558480" y="9385414"/>
                <a:ext cx="2346342" cy="204560"/>
              </a:xfrm>
              <a:prstGeom prst="rect">
                <a:avLst/>
              </a:prstGeom>
              <a:noFill/>
              <a:ln>
                <a:noFill/>
              </a:ln>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6319" tIns="1754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877313">
                  <a:lnSpc>
                    <a:spcPts val="1056"/>
                  </a:lnSpc>
                  <a:defRPr sz="1000"/>
                </a:pPr>
                <a:r>
                  <a:rPr kumimoji="0" lang="ja-JP" altLang="en-US" sz="862" kern="0" dirty="0">
                    <a:solidFill>
                      <a:srgbClr val="08142F"/>
                    </a:solidFill>
                    <a:latin typeface="HGS創英角ｺﾞｼｯｸUB" panose="020B0900000000000000" pitchFamily="50" charset="-128"/>
                    <a:ea typeface="HGS創英角ｺﾞｼｯｸUB" panose="020B0900000000000000" pitchFamily="50" charset="-128"/>
                  </a:rPr>
                  <a:t>本　社：京都市南区西九条豊田町</a:t>
                </a:r>
                <a:r>
                  <a:rPr kumimoji="0" lang="en-US" altLang="ja-JP" sz="862" kern="0" dirty="0">
                    <a:solidFill>
                      <a:srgbClr val="08142F"/>
                    </a:solidFill>
                    <a:latin typeface="HGS創英角ｺﾞｼｯｸUB" panose="020B0900000000000000" pitchFamily="50" charset="-128"/>
                    <a:ea typeface="HGS創英角ｺﾞｼｯｸUB" panose="020B0900000000000000" pitchFamily="50" charset="-128"/>
                  </a:rPr>
                  <a:t>1</a:t>
                </a:r>
                <a:r>
                  <a:rPr kumimoji="0" lang="ja-JP" altLang="en-US" sz="862" kern="0" dirty="0">
                    <a:solidFill>
                      <a:srgbClr val="08142F"/>
                    </a:solidFill>
                    <a:latin typeface="HGS創英角ｺﾞｼｯｸUB" panose="020B0900000000000000" pitchFamily="50" charset="-128"/>
                    <a:ea typeface="HGS創英角ｺﾞｼｯｸUB" panose="020B0900000000000000" pitchFamily="50" charset="-128"/>
                  </a:rPr>
                  <a:t>番地</a:t>
                </a:r>
                <a:endParaRPr kumimoji="0" lang="en-US" altLang="ja-JP" sz="862" kern="0" dirty="0">
                  <a:solidFill>
                    <a:srgbClr val="08142F"/>
                  </a:solidFill>
                  <a:latin typeface="HGS創英角ｺﾞｼｯｸUB" panose="020B0900000000000000" pitchFamily="50" charset="-128"/>
                  <a:ea typeface="HGS創英角ｺﾞｼｯｸUB" panose="020B0900000000000000" pitchFamily="50" charset="-128"/>
                </a:endParaRPr>
              </a:p>
            </p:txBody>
          </p:sp>
          <p:sp>
            <p:nvSpPr>
              <p:cNvPr id="49" name="Rectangle 122">
                <a:extLst>
                  <a:ext uri="{FF2B5EF4-FFF2-40B4-BE49-F238E27FC236}">
                    <a16:creationId xmlns:a16="http://schemas.microsoft.com/office/drawing/2014/main" id="{8620E715-94B4-52A0-192B-7E2E62F8589E}"/>
                  </a:ext>
                </a:extLst>
              </p:cNvPr>
              <p:cNvSpPr>
                <a:spLocks noChangeArrowheads="1"/>
              </p:cNvSpPr>
              <p:nvPr/>
            </p:nvSpPr>
            <p:spPr bwMode="auto">
              <a:xfrm>
                <a:off x="1007599" y="9554159"/>
                <a:ext cx="1387051" cy="435123"/>
              </a:xfrm>
              <a:prstGeom prst="rect">
                <a:avLst/>
              </a:prstGeom>
              <a:noFill/>
              <a:ln>
                <a:noFill/>
              </a:ln>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6319" tIns="1754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877313">
                  <a:lnSpc>
                    <a:spcPts val="1056"/>
                  </a:lnSpc>
                  <a:defRPr sz="1000"/>
                </a:pPr>
                <a:r>
                  <a:rPr kumimoji="0" lang="en-US" altLang="ja-JP" sz="862" kern="0" dirty="0">
                    <a:solidFill>
                      <a:srgbClr val="08142F"/>
                    </a:solidFill>
                    <a:latin typeface="HGS創英角ｺﾞｼｯｸUB" panose="020B0900000000000000" pitchFamily="50" charset="-128"/>
                    <a:ea typeface="HGS創英角ｺﾞｼｯｸUB" panose="020B0900000000000000" pitchFamily="50" charset="-128"/>
                  </a:rPr>
                  <a:t>TEL</a:t>
                </a:r>
                <a:r>
                  <a:rPr kumimoji="0" lang="ja-JP" altLang="en-US" sz="862" kern="0" dirty="0">
                    <a:solidFill>
                      <a:srgbClr val="08142F"/>
                    </a:solidFill>
                    <a:latin typeface="HGS創英角ｺﾞｼｯｸUB" panose="020B0900000000000000" pitchFamily="50" charset="-128"/>
                    <a:ea typeface="HGS創英角ｺﾞｼｯｸUB" panose="020B0900000000000000" pitchFamily="50" charset="-128"/>
                  </a:rPr>
                  <a:t>：</a:t>
                </a:r>
                <a:r>
                  <a:rPr kumimoji="0" lang="en-US" altLang="ja-JP" sz="862" kern="0" dirty="0">
                    <a:solidFill>
                      <a:srgbClr val="08142F"/>
                    </a:solidFill>
                    <a:latin typeface="HGS創英角ｺﾞｼｯｸUB" panose="020B0900000000000000" pitchFamily="50" charset="-128"/>
                    <a:ea typeface="HGS創英角ｺﾞｼｯｸUB" panose="020B0900000000000000" pitchFamily="50" charset="-128"/>
                  </a:rPr>
                  <a:t>075-662-1111</a:t>
                </a:r>
              </a:p>
              <a:p>
                <a:pPr defTabSz="877313">
                  <a:lnSpc>
                    <a:spcPts val="1056"/>
                  </a:lnSpc>
                  <a:defRPr sz="1000"/>
                </a:pPr>
                <a:r>
                  <a:rPr kumimoji="0" lang="en-US" altLang="ja-JP" sz="862" kern="0" dirty="0">
                    <a:solidFill>
                      <a:srgbClr val="08142F"/>
                    </a:solidFill>
                    <a:latin typeface="HGS創英角ｺﾞｼｯｸUB" panose="020B0900000000000000" pitchFamily="50" charset="-128"/>
                    <a:ea typeface="HGS創英角ｺﾞｼｯｸUB" panose="020B0900000000000000" pitchFamily="50" charset="-128"/>
                  </a:rPr>
                  <a:t>FAX</a:t>
                </a:r>
                <a:r>
                  <a:rPr kumimoji="0" lang="ja-JP" altLang="en-US" sz="862" kern="0" dirty="0">
                    <a:solidFill>
                      <a:srgbClr val="08142F"/>
                    </a:solidFill>
                    <a:latin typeface="HGS創英角ｺﾞｼｯｸUB" panose="020B0900000000000000" pitchFamily="50" charset="-128"/>
                    <a:ea typeface="HGS創英角ｺﾞｼｯｸUB" panose="020B0900000000000000" pitchFamily="50" charset="-128"/>
                  </a:rPr>
                  <a:t>：</a:t>
                </a:r>
                <a:r>
                  <a:rPr kumimoji="0" lang="en-US" altLang="ja-JP" sz="862" kern="0" dirty="0">
                    <a:solidFill>
                      <a:srgbClr val="08142F"/>
                    </a:solidFill>
                    <a:latin typeface="HGS創英角ｺﾞｼｯｸUB" panose="020B0900000000000000" pitchFamily="50" charset="-128"/>
                    <a:ea typeface="HGS創英角ｺﾞｼｯｸUB" panose="020B0900000000000000" pitchFamily="50" charset="-128"/>
                  </a:rPr>
                  <a:t>075-662-2222</a:t>
                </a:r>
              </a:p>
              <a:p>
                <a:pPr defTabSz="877313">
                  <a:lnSpc>
                    <a:spcPts val="1056"/>
                  </a:lnSpc>
                  <a:defRPr sz="1000"/>
                </a:pPr>
                <a:r>
                  <a:rPr kumimoji="0" lang="en-US" altLang="ja-JP" sz="862" kern="0" dirty="0">
                    <a:solidFill>
                      <a:srgbClr val="08142F"/>
                    </a:solidFill>
                    <a:latin typeface="HGS創英角ｺﾞｼｯｸUB" panose="020B0900000000000000" pitchFamily="50" charset="-128"/>
                    <a:ea typeface="HGS創英角ｺﾞｼｯｸUB" panose="020B0900000000000000" pitchFamily="50" charset="-128"/>
                  </a:rPr>
                  <a:t>https://www.kanetuu.co.jp/</a:t>
                </a:r>
              </a:p>
              <a:p>
                <a:pPr defTabSz="877313">
                  <a:lnSpc>
                    <a:spcPts val="1056"/>
                  </a:lnSpc>
                  <a:defRPr sz="1000"/>
                </a:pPr>
                <a:r>
                  <a:rPr kumimoji="0" lang="ja-JP" altLang="en-US" sz="862" kern="0" dirty="0">
                    <a:solidFill>
                      <a:srgbClr val="08142F"/>
                    </a:solidFill>
                    <a:latin typeface="HGｺﾞｼｯｸM" panose="020B0609000000000000" pitchFamily="49" charset="-128"/>
                    <a:ea typeface="HGｺﾞｼｯｸM" panose="020B0609000000000000" pitchFamily="49" charset="-128"/>
                  </a:rPr>
                  <a:t>　　</a:t>
                </a:r>
                <a:endParaRPr kumimoji="0" lang="ja-JP" altLang="en-US" sz="959" kern="0" dirty="0">
                  <a:solidFill>
                    <a:srgbClr val="08142F"/>
                  </a:solidFill>
                  <a:latin typeface="HGｺﾞｼｯｸM" panose="020B0609000000000000" pitchFamily="49" charset="-128"/>
                  <a:ea typeface="HGｺﾞｼｯｸM" panose="020B0609000000000000" pitchFamily="49" charset="-128"/>
                </a:endParaRPr>
              </a:p>
            </p:txBody>
          </p:sp>
          <p:pic>
            <p:nvPicPr>
              <p:cNvPr id="50" name="図 49" descr="黒い背景に白い文字がある&#10;&#10;中程度の精度で自動的に生成された説明">
                <a:extLst>
                  <a:ext uri="{FF2B5EF4-FFF2-40B4-BE49-F238E27FC236}">
                    <a16:creationId xmlns:a16="http://schemas.microsoft.com/office/drawing/2014/main" id="{BEB72BA8-40E9-279B-D0F0-B97A7421F8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480" y="8899107"/>
                <a:ext cx="1759961" cy="372243"/>
              </a:xfrm>
              <a:prstGeom prst="rect">
                <a:avLst/>
              </a:prstGeom>
            </p:spPr>
          </p:pic>
        </p:grpSp>
        <p:sp>
          <p:nvSpPr>
            <p:cNvPr id="46" name="テキスト ボックス 45">
              <a:extLst>
                <a:ext uri="{FF2B5EF4-FFF2-40B4-BE49-F238E27FC236}">
                  <a16:creationId xmlns:a16="http://schemas.microsoft.com/office/drawing/2014/main" id="{056BBEAF-D2D5-3778-2AA7-96DC5081B7EA}"/>
                </a:ext>
              </a:extLst>
            </p:cNvPr>
            <p:cNvSpPr txBox="1"/>
            <p:nvPr/>
          </p:nvSpPr>
          <p:spPr>
            <a:xfrm>
              <a:off x="5117274" y="8965949"/>
              <a:ext cx="1740175" cy="253916"/>
            </a:xfrm>
            <a:prstGeom prst="rect">
              <a:avLst/>
            </a:prstGeom>
            <a:noFill/>
          </p:spPr>
          <p:txBody>
            <a:bodyPr wrap="square" rtlCol="0">
              <a:spAutoFit/>
            </a:bodyPr>
            <a:lstStyle/>
            <a:p>
              <a:r>
                <a:rPr kumimoji="1" lang="ja-JP" altLang="en-US" sz="1050" dirty="0">
                  <a:solidFill>
                    <a:srgbClr val="08132E"/>
                  </a:solidFill>
                  <a:latin typeface="HGS創英角ｺﾞｼｯｸUB" panose="020B0900000000000000" pitchFamily="50" charset="-128"/>
                  <a:ea typeface="HGS創英角ｺﾞｼｯｸUB" panose="020B0900000000000000" pitchFamily="50" charset="-128"/>
                </a:rPr>
                <a:t>お問い合わせはこちら ▶</a:t>
              </a:r>
            </a:p>
          </p:txBody>
        </p:sp>
        <p:pic>
          <p:nvPicPr>
            <p:cNvPr id="47" name="図 46">
              <a:extLst>
                <a:ext uri="{FF2B5EF4-FFF2-40B4-BE49-F238E27FC236}">
                  <a16:creationId xmlns:a16="http://schemas.microsoft.com/office/drawing/2014/main" id="{A4A57B25-14CD-87E6-9598-CE229B21CE27}"/>
                </a:ext>
              </a:extLst>
            </p:cNvPr>
            <p:cNvPicPr>
              <a:picLocks noChangeAspect="1"/>
            </p:cNvPicPr>
            <p:nvPr/>
          </p:nvPicPr>
          <p:blipFill>
            <a:blip r:embed="rId5" cstate="print">
              <a:grayscl/>
              <a:extLst>
                <a:ext uri="{28A0092B-C50C-407E-A947-70E740481C1C}">
                  <a14:useLocalDpi xmlns:a14="http://schemas.microsoft.com/office/drawing/2010/main" val="0"/>
                </a:ext>
              </a:extLst>
            </a:blip>
            <a:stretch>
              <a:fillRect/>
            </a:stretch>
          </p:blipFill>
          <p:spPr>
            <a:xfrm>
              <a:off x="6834586" y="8862102"/>
              <a:ext cx="523312" cy="523312"/>
            </a:xfrm>
            <a:prstGeom prst="rect">
              <a:avLst/>
            </a:prstGeom>
          </p:spPr>
        </p:pic>
      </p:grpSp>
      <p:sp>
        <p:nvSpPr>
          <p:cNvPr id="98" name="テキスト ボックス 97">
            <a:extLst>
              <a:ext uri="{FF2B5EF4-FFF2-40B4-BE49-F238E27FC236}">
                <a16:creationId xmlns:a16="http://schemas.microsoft.com/office/drawing/2014/main" id="{E0FDA5BB-E0BA-B566-00B0-866551F8B5BF}"/>
              </a:ext>
            </a:extLst>
          </p:cNvPr>
          <p:cNvSpPr txBox="1"/>
          <p:nvPr/>
        </p:nvSpPr>
        <p:spPr>
          <a:xfrm>
            <a:off x="0" y="3306866"/>
            <a:ext cx="5376793" cy="2346796"/>
          </a:xfrm>
          <a:prstGeom prst="rect">
            <a:avLst/>
          </a:prstGeom>
          <a:noFill/>
        </p:spPr>
        <p:txBody>
          <a:bodyPr wrap="none" rtlCol="0">
            <a:spAutoFit/>
          </a:bodyPr>
          <a:lstStyle/>
          <a:p>
            <a:r>
              <a:rPr lang="ja-JP" altLang="en-US" b="1" i="0" dirty="0">
                <a:solidFill>
                  <a:srgbClr val="333333"/>
                </a:solidFill>
                <a:effectLst/>
                <a:latin typeface="Meiryo UI" panose="020B0604030504040204" pitchFamily="50" charset="-128"/>
                <a:ea typeface="Meiryo UI" panose="020B0604030504040204" pitchFamily="50" charset="-128"/>
              </a:rPr>
              <a:t>理由</a:t>
            </a:r>
            <a:r>
              <a:rPr lang="en-US" altLang="ja-JP" b="1" i="0" dirty="0">
                <a:solidFill>
                  <a:srgbClr val="333333"/>
                </a:solidFill>
                <a:effectLst/>
                <a:latin typeface="Meiryo UI" panose="020B0604030504040204" pitchFamily="50" charset="-128"/>
                <a:ea typeface="Meiryo UI" panose="020B0604030504040204" pitchFamily="50" charset="-128"/>
              </a:rPr>
              <a:t>1: </a:t>
            </a:r>
            <a:r>
              <a:rPr lang="ja-JP" altLang="en-US" b="1" i="0" dirty="0">
                <a:solidFill>
                  <a:srgbClr val="333333"/>
                </a:solidFill>
                <a:effectLst/>
                <a:latin typeface="Meiryo UI" panose="020B0604030504040204" pitchFamily="50" charset="-128"/>
                <a:ea typeface="Meiryo UI" panose="020B0604030504040204" pitchFamily="50" charset="-128"/>
              </a:rPr>
              <a:t>特定用途に最適化された設計</a:t>
            </a:r>
            <a:endParaRPr lang="en-US" altLang="ja-JP" b="1" i="0" dirty="0">
              <a:solidFill>
                <a:srgbClr val="333333"/>
              </a:solidFill>
              <a:effectLst/>
              <a:latin typeface="Meiryo UI" panose="020B0604030504040204" pitchFamily="50" charset="-128"/>
              <a:ea typeface="Meiryo UI" panose="020B0604030504040204" pitchFamily="50" charset="-128"/>
            </a:endParaRPr>
          </a:p>
          <a:p>
            <a:r>
              <a:rPr lang="en-US" altLang="ja-JP" sz="1050" dirty="0">
                <a:solidFill>
                  <a:srgbClr val="424242"/>
                </a:solidFill>
                <a:latin typeface="Meiryo UI" panose="020B0604030504040204" pitchFamily="50" charset="-128"/>
                <a:ea typeface="Meiryo UI" panose="020B0604030504040204" pitchFamily="50" charset="-128"/>
              </a:rPr>
              <a:t>※</a:t>
            </a:r>
            <a:r>
              <a:rPr lang="ja-JP" altLang="en-US" sz="1050" i="0" dirty="0">
                <a:solidFill>
                  <a:srgbClr val="424242"/>
                </a:solidFill>
                <a:effectLst/>
                <a:latin typeface="Meiryo UI" panose="020B0604030504040204" pitchFamily="50" charset="-128"/>
                <a:ea typeface="Meiryo UI" panose="020B0604030504040204" pitchFamily="50" charset="-128"/>
              </a:rPr>
              <a:t>用途に最適化でき、エネルギー効率やパフォーマンスが向上します。</a:t>
            </a:r>
            <a:endParaRPr lang="en-US" altLang="ja-JP" sz="1050" i="0" dirty="0">
              <a:solidFill>
                <a:srgbClr val="424242"/>
              </a:solidFill>
              <a:effectLst/>
              <a:latin typeface="Meiryo UI" panose="020B0604030504040204" pitchFamily="50" charset="-128"/>
              <a:ea typeface="Meiryo UI" panose="020B0604030504040204" pitchFamily="50" charset="-128"/>
            </a:endParaRPr>
          </a:p>
          <a:p>
            <a:endParaRPr lang="en-US" altLang="ja-JP" sz="1050" i="0" dirty="0">
              <a:solidFill>
                <a:srgbClr val="424242"/>
              </a:solidFill>
              <a:effectLst/>
              <a:latin typeface="Meiryo UI" panose="020B0604030504040204" pitchFamily="50" charset="-128"/>
              <a:ea typeface="Meiryo UI" panose="020B0604030504040204" pitchFamily="50" charset="-128"/>
            </a:endParaRPr>
          </a:p>
          <a:p>
            <a:r>
              <a:rPr lang="ja-JP" altLang="en-US" b="1" i="0" dirty="0">
                <a:solidFill>
                  <a:schemeClr val="bg1"/>
                </a:solidFill>
                <a:effectLst/>
                <a:latin typeface="Meiryo UI" panose="020B0604030504040204" pitchFamily="50" charset="-128"/>
                <a:ea typeface="Meiryo UI" panose="020B0604030504040204" pitchFamily="50" charset="-128"/>
              </a:rPr>
              <a:t>理由</a:t>
            </a:r>
            <a:r>
              <a:rPr lang="en-US" altLang="ja-JP" b="1" i="0" dirty="0">
                <a:solidFill>
                  <a:schemeClr val="bg1"/>
                </a:solidFill>
                <a:effectLst/>
                <a:latin typeface="Meiryo UI" panose="020B0604030504040204" pitchFamily="50" charset="-128"/>
                <a:ea typeface="Meiryo UI" panose="020B0604030504040204" pitchFamily="50" charset="-128"/>
              </a:rPr>
              <a:t>2: </a:t>
            </a:r>
            <a:r>
              <a:rPr lang="ja-JP" altLang="en-US" b="1" i="0" dirty="0">
                <a:solidFill>
                  <a:schemeClr val="bg1"/>
                </a:solidFill>
                <a:effectLst/>
                <a:latin typeface="Meiryo UI" panose="020B0604030504040204" pitchFamily="50" charset="-128"/>
                <a:ea typeface="Meiryo UI" panose="020B0604030504040204" pitchFamily="50" charset="-128"/>
              </a:rPr>
              <a:t>信頼性と耐久性</a:t>
            </a:r>
            <a:r>
              <a:rPr lang="ja-JP" altLang="en-US" b="1" dirty="0">
                <a:solidFill>
                  <a:schemeClr val="bg1"/>
                </a:solidFill>
                <a:latin typeface="Meiryo UI" panose="020B0604030504040204" pitchFamily="50" charset="-128"/>
                <a:ea typeface="Meiryo UI" panose="020B0604030504040204" pitchFamily="50" charset="-128"/>
              </a:rPr>
              <a:t>が</a:t>
            </a:r>
            <a:r>
              <a:rPr lang="ja-JP" altLang="en-US" b="1" i="0" dirty="0">
                <a:solidFill>
                  <a:schemeClr val="bg1"/>
                </a:solidFill>
                <a:effectLst/>
                <a:latin typeface="Meiryo UI" panose="020B0604030504040204" pitchFamily="50" charset="-128"/>
                <a:ea typeface="Meiryo UI" panose="020B0604030504040204" pitchFamily="50" charset="-128"/>
              </a:rPr>
              <a:t>向上します</a:t>
            </a:r>
            <a:endParaRPr lang="en-US" altLang="ja-JP" b="1" i="0" dirty="0">
              <a:solidFill>
                <a:schemeClr val="bg1"/>
              </a:solidFill>
              <a:effectLst/>
              <a:latin typeface="Meiryo UI" panose="020B0604030504040204" pitchFamily="50" charset="-128"/>
              <a:ea typeface="Meiryo UI" panose="020B0604030504040204" pitchFamily="50" charset="-128"/>
            </a:endParaRPr>
          </a:p>
          <a:p>
            <a:r>
              <a:rPr lang="en-US" altLang="ja-JP" sz="1100" i="0" dirty="0">
                <a:solidFill>
                  <a:srgbClr val="333333"/>
                </a:solidFill>
                <a:effectLst/>
                <a:latin typeface="Meiryo UI" panose="020B0604030504040204" pitchFamily="50" charset="-128"/>
                <a:ea typeface="Meiryo UI" panose="020B0604030504040204" pitchFamily="50" charset="-128"/>
              </a:rPr>
              <a:t>※</a:t>
            </a:r>
            <a:r>
              <a:rPr lang="ja-JP" altLang="en-US" sz="1100" i="0" dirty="0">
                <a:solidFill>
                  <a:srgbClr val="333333"/>
                </a:solidFill>
                <a:effectLst/>
                <a:latin typeface="Meiryo UI" panose="020B0604030504040204" pitchFamily="50" charset="-128"/>
                <a:ea typeface="Meiryo UI" panose="020B0604030504040204" pitchFamily="50" charset="-128"/>
              </a:rPr>
              <a:t>厳しい使用環境でも安定して動作し、機器の信頼性を高めます。</a:t>
            </a:r>
            <a:endParaRPr lang="en-US" altLang="ja-JP" sz="1100" i="0" dirty="0">
              <a:solidFill>
                <a:srgbClr val="333333"/>
              </a:solidFill>
              <a:effectLst/>
              <a:latin typeface="Meiryo UI" panose="020B0604030504040204" pitchFamily="50" charset="-128"/>
              <a:ea typeface="Meiryo UI" panose="020B0604030504040204" pitchFamily="50" charset="-128"/>
            </a:endParaRPr>
          </a:p>
          <a:p>
            <a:endParaRPr lang="en-US" altLang="ja-JP" sz="1100" b="1" i="0" dirty="0">
              <a:solidFill>
                <a:srgbClr val="333333"/>
              </a:solidFill>
              <a:effectLst/>
              <a:latin typeface="Meiryo UI" panose="020B0604030504040204" pitchFamily="50" charset="-128"/>
              <a:ea typeface="Meiryo UI" panose="020B0604030504040204" pitchFamily="50" charset="-128"/>
            </a:endParaRPr>
          </a:p>
          <a:p>
            <a:r>
              <a:rPr kumimoji="1" lang="ja-JP" altLang="en-US" b="1" dirty="0">
                <a:solidFill>
                  <a:schemeClr val="bg1"/>
                </a:solidFill>
                <a:latin typeface="Meiryo UI" panose="020B0604030504040204" pitchFamily="50" charset="-128"/>
                <a:ea typeface="Meiryo UI" panose="020B0604030504040204" pitchFamily="50" charset="-128"/>
              </a:rPr>
              <a:t>理由</a:t>
            </a:r>
            <a:r>
              <a:rPr kumimoji="1" lang="en-US" altLang="ja-JP" b="1" dirty="0">
                <a:solidFill>
                  <a:schemeClr val="bg1"/>
                </a:solidFill>
                <a:latin typeface="Meiryo UI" panose="020B0604030504040204" pitchFamily="50" charset="-128"/>
                <a:ea typeface="Meiryo UI" panose="020B0604030504040204" pitchFamily="50" charset="-128"/>
              </a:rPr>
              <a:t>3: </a:t>
            </a:r>
            <a:r>
              <a:rPr kumimoji="1" lang="ja-JP" altLang="en-US" b="1" dirty="0">
                <a:solidFill>
                  <a:schemeClr val="bg1"/>
                </a:solidFill>
                <a:latin typeface="Meiryo UI" panose="020B0604030504040204" pitchFamily="50" charset="-128"/>
                <a:ea typeface="Meiryo UI" panose="020B0604030504040204" pitchFamily="50" charset="-128"/>
              </a:rPr>
              <a:t>省スペースとデザインの自由度</a:t>
            </a:r>
            <a:endParaRPr kumimoji="1" lang="en-US" altLang="ja-JP" b="1" dirty="0">
              <a:solidFill>
                <a:schemeClr val="bg1"/>
              </a:solidFill>
              <a:latin typeface="Meiryo UI" panose="020B0604030504040204" pitchFamily="50" charset="-128"/>
              <a:ea typeface="Meiryo UI" panose="020B0604030504040204" pitchFamily="50" charset="-128"/>
            </a:endParaRPr>
          </a:p>
          <a:p>
            <a:r>
              <a:rPr kumimoji="1" lang="en-US" altLang="ja-JP" sz="1050" dirty="0">
                <a:solidFill>
                  <a:schemeClr val="bg1"/>
                </a:solidFill>
                <a:latin typeface="Meiryo UI" panose="020B0604030504040204" pitchFamily="50" charset="-128"/>
                <a:ea typeface="Meiryo UI" panose="020B0604030504040204" pitchFamily="50" charset="-128"/>
              </a:rPr>
              <a:t>※</a:t>
            </a:r>
            <a:r>
              <a:rPr kumimoji="1" lang="ja-JP" altLang="en-US" sz="1050" dirty="0">
                <a:solidFill>
                  <a:schemeClr val="bg1"/>
                </a:solidFill>
                <a:latin typeface="Meiryo UI" panose="020B0604030504040204" pitchFamily="50" charset="-128"/>
                <a:ea typeface="Meiryo UI" panose="020B0604030504040204" pitchFamily="50" charset="-128"/>
              </a:rPr>
              <a:t>省スペースや自由なデザインも可能。医療・産業・蓄電機器などでの需要が高まっています。</a:t>
            </a:r>
            <a:endParaRPr kumimoji="1" lang="en-US" altLang="ja-JP" sz="1050" dirty="0">
              <a:solidFill>
                <a:schemeClr val="bg1"/>
              </a:solidFill>
              <a:latin typeface="Meiryo UI" panose="020B0604030504040204" pitchFamily="50" charset="-128"/>
              <a:ea typeface="Meiryo UI" panose="020B0604030504040204" pitchFamily="50" charset="-128"/>
            </a:endParaRPr>
          </a:p>
          <a:p>
            <a:endParaRPr kumimoji="1" lang="en-US" altLang="ja-JP" sz="1050" dirty="0">
              <a:solidFill>
                <a:schemeClr val="bg1"/>
              </a:solidFill>
              <a:latin typeface="Meiryo UI" panose="020B0604030504040204" pitchFamily="50" charset="-128"/>
              <a:ea typeface="Meiryo UI" panose="020B0604030504040204" pitchFamily="50" charset="-128"/>
            </a:endParaRPr>
          </a:p>
          <a:p>
            <a:r>
              <a:rPr lang="ja-JP" altLang="en-US" b="1" i="0" dirty="0">
                <a:solidFill>
                  <a:srgbClr val="333333"/>
                </a:solidFill>
                <a:effectLst/>
                <a:latin typeface="Meiryo UI" panose="020B0604030504040204" pitchFamily="50" charset="-128"/>
                <a:ea typeface="Meiryo UI" panose="020B0604030504040204" pitchFamily="50" charset="-128"/>
              </a:rPr>
              <a:t>理由</a:t>
            </a:r>
            <a:r>
              <a:rPr lang="en-US" altLang="ja-JP" b="1" i="0" dirty="0">
                <a:solidFill>
                  <a:srgbClr val="333333"/>
                </a:solidFill>
                <a:effectLst/>
                <a:latin typeface="Meiryo UI" panose="020B0604030504040204" pitchFamily="50" charset="-128"/>
                <a:ea typeface="Meiryo UI" panose="020B0604030504040204" pitchFamily="50" charset="-128"/>
              </a:rPr>
              <a:t>4: </a:t>
            </a:r>
            <a:r>
              <a:rPr lang="ja-JP" altLang="en-US" b="1" i="0" dirty="0">
                <a:solidFill>
                  <a:srgbClr val="333333"/>
                </a:solidFill>
                <a:effectLst/>
                <a:latin typeface="Meiryo UI" panose="020B0604030504040204" pitchFamily="50" charset="-128"/>
                <a:ea typeface="Meiryo UI" panose="020B0604030504040204" pitchFamily="50" charset="-128"/>
              </a:rPr>
              <a:t>コストと効率性のバランス</a:t>
            </a:r>
            <a:endParaRPr lang="en-US" altLang="ja-JP" b="1" i="0" dirty="0">
              <a:solidFill>
                <a:srgbClr val="333333"/>
              </a:solidFill>
              <a:effectLst/>
              <a:latin typeface="Meiryo UI" panose="020B0604030504040204" pitchFamily="50" charset="-128"/>
              <a:ea typeface="Meiryo UI" panose="020B0604030504040204" pitchFamily="50" charset="-128"/>
            </a:endParaRPr>
          </a:p>
          <a:p>
            <a:r>
              <a:rPr lang="en-US" altLang="ja-JP" sz="1050" i="0" dirty="0">
                <a:solidFill>
                  <a:srgbClr val="424242"/>
                </a:solidFill>
                <a:effectLst/>
                <a:latin typeface="Meiryo UI" panose="020B0604030504040204" pitchFamily="50" charset="-128"/>
                <a:ea typeface="Meiryo UI" panose="020B0604030504040204" pitchFamily="50" charset="-128"/>
              </a:rPr>
              <a:t>※</a:t>
            </a:r>
            <a:r>
              <a:rPr lang="ja-JP" altLang="en-US" sz="1050" i="0" dirty="0">
                <a:solidFill>
                  <a:srgbClr val="424242"/>
                </a:solidFill>
                <a:effectLst/>
                <a:latin typeface="Meiryo UI" panose="020B0604030504040204" pitchFamily="50" charset="-128"/>
                <a:ea typeface="Meiryo UI" panose="020B0604030504040204" pitchFamily="50" charset="-128"/>
              </a:rPr>
              <a:t>初期コストは高めでも、効率的な運用や長寿命化により、長期的にはコスト削減につながります。</a:t>
            </a:r>
            <a:endParaRPr kumimoji="1" lang="ja-JP" altLang="en-US" sz="1050" dirty="0">
              <a:solidFill>
                <a:schemeClr val="bg1"/>
              </a:solidFill>
              <a:latin typeface="Meiryo UI" panose="020B0604030504040204" pitchFamily="50" charset="-128"/>
              <a:ea typeface="Meiryo UI" panose="020B0604030504040204" pitchFamily="50" charset="-128"/>
            </a:endParaRPr>
          </a:p>
        </p:txBody>
      </p:sp>
      <p:sp>
        <p:nvSpPr>
          <p:cNvPr id="99" name="テキスト ボックス 98">
            <a:extLst>
              <a:ext uri="{FF2B5EF4-FFF2-40B4-BE49-F238E27FC236}">
                <a16:creationId xmlns:a16="http://schemas.microsoft.com/office/drawing/2014/main" id="{198496E1-1212-6A56-72EA-F9BAC6BC0619}"/>
              </a:ext>
            </a:extLst>
          </p:cNvPr>
          <p:cNvSpPr txBox="1"/>
          <p:nvPr/>
        </p:nvSpPr>
        <p:spPr>
          <a:xfrm>
            <a:off x="-26353" y="2239733"/>
            <a:ext cx="6978192" cy="1077218"/>
          </a:xfrm>
          <a:prstGeom prst="rect">
            <a:avLst/>
          </a:prstGeom>
          <a:noFill/>
        </p:spPr>
        <p:txBody>
          <a:bodyPr wrap="none" rtlCol="0">
            <a:spAutoFit/>
          </a:bodyPr>
          <a:lstStyle/>
          <a:p>
            <a:r>
              <a:rPr kumimoji="1" lang="ja-JP" altLang="en-US" sz="3100" b="1" dirty="0">
                <a:solidFill>
                  <a:srgbClr val="F39A24"/>
                </a:solidFill>
              </a:rPr>
              <a:t>カスタム電源</a:t>
            </a:r>
            <a:r>
              <a:rPr kumimoji="1" lang="ja-JP" altLang="en-US" sz="3100" dirty="0">
                <a:solidFill>
                  <a:schemeClr val="bg1"/>
                </a:solidFill>
              </a:rPr>
              <a:t>を導入する</a:t>
            </a:r>
            <a:r>
              <a:rPr kumimoji="1" lang="en-US" altLang="ja-JP" sz="3100" b="1" dirty="0">
                <a:solidFill>
                  <a:srgbClr val="F39A24"/>
                </a:solidFill>
              </a:rPr>
              <a:t>4</a:t>
            </a:r>
            <a:r>
              <a:rPr kumimoji="1" lang="ja-JP" altLang="en-US" sz="3100" b="1" dirty="0">
                <a:solidFill>
                  <a:srgbClr val="F39A24"/>
                </a:solidFill>
              </a:rPr>
              <a:t>つ</a:t>
            </a:r>
            <a:r>
              <a:rPr kumimoji="1" lang="ja-JP" altLang="en-US" sz="3100" dirty="0">
                <a:solidFill>
                  <a:schemeClr val="bg1"/>
                </a:solidFill>
              </a:rPr>
              <a:t>の理由と</a:t>
            </a:r>
            <a:endParaRPr kumimoji="1" lang="en-US" altLang="ja-JP" sz="3100" dirty="0">
              <a:solidFill>
                <a:schemeClr val="bg1"/>
              </a:solidFill>
            </a:endParaRPr>
          </a:p>
          <a:p>
            <a:r>
              <a:rPr kumimoji="1" lang="ja-JP" altLang="en-US" sz="3100" dirty="0">
                <a:solidFill>
                  <a:schemeClr val="bg1"/>
                </a:solidFill>
              </a:rPr>
              <a:t>圧倒的</a:t>
            </a:r>
            <a:r>
              <a:rPr kumimoji="1" lang="ja-JP" altLang="en-US" sz="3100" b="1" dirty="0">
                <a:solidFill>
                  <a:srgbClr val="F39A24"/>
                </a:solidFill>
              </a:rPr>
              <a:t>メリット</a:t>
            </a:r>
          </a:p>
        </p:txBody>
      </p:sp>
      <p:grpSp>
        <p:nvGrpSpPr>
          <p:cNvPr id="5" name="グループ化 4">
            <a:extLst>
              <a:ext uri="{FF2B5EF4-FFF2-40B4-BE49-F238E27FC236}">
                <a16:creationId xmlns:a16="http://schemas.microsoft.com/office/drawing/2014/main" id="{18C393CD-674F-630A-E54D-8082E1D5F1F5}"/>
              </a:ext>
            </a:extLst>
          </p:cNvPr>
          <p:cNvGrpSpPr/>
          <p:nvPr/>
        </p:nvGrpSpPr>
        <p:grpSpPr>
          <a:xfrm>
            <a:off x="64265" y="5817427"/>
            <a:ext cx="1780211" cy="1695439"/>
            <a:chOff x="50818" y="5817427"/>
            <a:chExt cx="1780211" cy="1695439"/>
          </a:xfrm>
        </p:grpSpPr>
        <p:sp>
          <p:nvSpPr>
            <p:cNvPr id="140" name="五角形 139">
              <a:extLst>
                <a:ext uri="{FF2B5EF4-FFF2-40B4-BE49-F238E27FC236}">
                  <a16:creationId xmlns:a16="http://schemas.microsoft.com/office/drawing/2014/main" id="{2B58B2E4-FF9C-E87C-031E-E892A1AD04C8}"/>
                </a:ext>
              </a:extLst>
            </p:cNvPr>
            <p:cNvSpPr/>
            <p:nvPr/>
          </p:nvSpPr>
          <p:spPr>
            <a:xfrm rot="10800000">
              <a:off x="50818" y="5817427"/>
              <a:ext cx="1780211" cy="1695439"/>
            </a:xfrm>
            <a:prstGeom prst="pentagon">
              <a:avLst/>
            </a:prstGeom>
            <a:solidFill>
              <a:srgbClr val="EF4E59"/>
            </a:solidFill>
            <a:ln>
              <a:solidFill>
                <a:srgbClr val="F4847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C61F7176-E5DF-3DE5-B5E4-19734EB45B0A}"/>
                </a:ext>
              </a:extLst>
            </p:cNvPr>
            <p:cNvSpPr txBox="1"/>
            <p:nvPr/>
          </p:nvSpPr>
          <p:spPr>
            <a:xfrm>
              <a:off x="420442" y="6160567"/>
              <a:ext cx="1064715" cy="923330"/>
            </a:xfrm>
            <a:prstGeom prst="rect">
              <a:avLst/>
            </a:prstGeom>
            <a:noFill/>
          </p:spPr>
          <p:txBody>
            <a:bodyPr wrap="none" rtlCol="0">
              <a:spAutoFit/>
            </a:bodyPr>
            <a:lstStyle/>
            <a:p>
              <a:pPr algn="ctr"/>
              <a:r>
                <a:rPr kumimoji="1" lang="ja-JP" altLang="en-US" sz="1800" b="1" dirty="0">
                  <a:latin typeface="Meiryo UI" panose="020B0604030504040204" pitchFamily="50" charset="-128"/>
                  <a:ea typeface="Meiryo UI" panose="020B0604030504040204" pitchFamily="50" charset="-128"/>
                </a:rPr>
                <a:t>放熱性に</a:t>
              </a:r>
              <a:endParaRPr kumimoji="1" lang="en-US" altLang="ja-JP" sz="1800" b="1" dirty="0">
                <a:latin typeface="Meiryo UI" panose="020B0604030504040204" pitchFamily="50" charset="-128"/>
                <a:ea typeface="Meiryo UI" panose="020B0604030504040204" pitchFamily="50" charset="-128"/>
              </a:endParaRPr>
            </a:p>
            <a:p>
              <a:pPr algn="ctr"/>
              <a:r>
                <a:rPr kumimoji="1" lang="ja-JP" altLang="en-US" sz="1800" b="1" dirty="0">
                  <a:latin typeface="Meiryo UI" panose="020B0604030504040204" pitchFamily="50" charset="-128"/>
                  <a:ea typeface="Meiryo UI" panose="020B0604030504040204" pitchFamily="50" charset="-128"/>
                </a:rPr>
                <a:t>優れた</a:t>
              </a:r>
              <a:endParaRPr kumimoji="1" lang="en-US" altLang="ja-JP" sz="1800" b="1" dirty="0">
                <a:latin typeface="Meiryo UI" panose="020B0604030504040204" pitchFamily="50" charset="-128"/>
                <a:ea typeface="Meiryo UI" panose="020B0604030504040204" pitchFamily="50" charset="-128"/>
              </a:endParaRPr>
            </a:p>
            <a:p>
              <a:pPr algn="ctr"/>
              <a:r>
                <a:rPr kumimoji="1" lang="ja-JP" altLang="en-US" sz="1800" b="1" dirty="0">
                  <a:latin typeface="Meiryo UI" panose="020B0604030504040204" pitchFamily="50" charset="-128"/>
                  <a:ea typeface="Meiryo UI" panose="020B0604030504040204" pitchFamily="50" charset="-128"/>
                </a:rPr>
                <a:t>電源</a:t>
              </a:r>
              <a:endParaRPr kumimoji="1" lang="ja-JP" altLang="en-US" dirty="0"/>
            </a:p>
          </p:txBody>
        </p:sp>
      </p:grpSp>
      <p:grpSp>
        <p:nvGrpSpPr>
          <p:cNvPr id="3" name="グループ化 2">
            <a:extLst>
              <a:ext uri="{FF2B5EF4-FFF2-40B4-BE49-F238E27FC236}">
                <a16:creationId xmlns:a16="http://schemas.microsoft.com/office/drawing/2014/main" id="{140503B3-040D-A96A-EFFC-36112254932D}"/>
              </a:ext>
            </a:extLst>
          </p:cNvPr>
          <p:cNvGrpSpPr/>
          <p:nvPr/>
        </p:nvGrpSpPr>
        <p:grpSpPr>
          <a:xfrm>
            <a:off x="1971277" y="5817427"/>
            <a:ext cx="1780211" cy="1695439"/>
            <a:chOff x="1971277" y="5817427"/>
            <a:chExt cx="1780211" cy="1695439"/>
          </a:xfrm>
        </p:grpSpPr>
        <p:sp>
          <p:nvSpPr>
            <p:cNvPr id="141" name="五角形 140">
              <a:extLst>
                <a:ext uri="{FF2B5EF4-FFF2-40B4-BE49-F238E27FC236}">
                  <a16:creationId xmlns:a16="http://schemas.microsoft.com/office/drawing/2014/main" id="{0A748377-1E4D-4871-EE28-10D55AF4B67C}"/>
                </a:ext>
              </a:extLst>
            </p:cNvPr>
            <p:cNvSpPr/>
            <p:nvPr/>
          </p:nvSpPr>
          <p:spPr>
            <a:xfrm rot="10800000">
              <a:off x="1971277" y="5817427"/>
              <a:ext cx="1780211" cy="1695439"/>
            </a:xfrm>
            <a:prstGeom prst="pentagon">
              <a:avLst/>
            </a:prstGeom>
            <a:solidFill>
              <a:srgbClr val="7BC466"/>
            </a:solidFill>
            <a:ln>
              <a:solidFill>
                <a:srgbClr val="A2D29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9042DEF2-9FDE-7294-C8E4-E9CF10CDBF49}"/>
                </a:ext>
              </a:extLst>
            </p:cNvPr>
            <p:cNvSpPr txBox="1"/>
            <p:nvPr/>
          </p:nvSpPr>
          <p:spPr>
            <a:xfrm flipH="1">
              <a:off x="2190542" y="6117071"/>
              <a:ext cx="1406052" cy="1096149"/>
            </a:xfrm>
            <a:prstGeom prst="rect">
              <a:avLst/>
            </a:prstGeom>
            <a:no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rPr>
                <a:t>容量そのまま</a:t>
              </a:r>
              <a:endParaRPr kumimoji="1" lang="en-US" altLang="ja-JP" sz="1400" b="1" dirty="0">
                <a:latin typeface="Meiryo UI" panose="020B0604030504040204" pitchFamily="50" charset="-128"/>
                <a:ea typeface="Meiryo UI" panose="020B0604030504040204" pitchFamily="50" charset="-128"/>
              </a:endParaRPr>
            </a:p>
            <a:p>
              <a:pPr algn="ctr"/>
              <a:r>
                <a:rPr kumimoji="1" lang="ja-JP" altLang="en-US" sz="1400" b="1" dirty="0">
                  <a:latin typeface="Meiryo UI" panose="020B0604030504040204" pitchFamily="50" charset="-128"/>
                  <a:ea typeface="Meiryo UI" panose="020B0604030504040204" pitchFamily="50" charset="-128"/>
                </a:rPr>
                <a:t>サイズ小型化の</a:t>
              </a:r>
              <a:endParaRPr kumimoji="1" lang="en-US" altLang="ja-JP" sz="1400" b="1" dirty="0">
                <a:latin typeface="Meiryo UI" panose="020B0604030504040204" pitchFamily="50" charset="-128"/>
                <a:ea typeface="Meiryo UI" panose="020B0604030504040204" pitchFamily="50" charset="-128"/>
              </a:endParaRPr>
            </a:p>
            <a:p>
              <a:pPr algn="ctr"/>
              <a:r>
                <a:rPr kumimoji="1" lang="ja-JP" altLang="en-US" sz="1400" b="1" dirty="0">
                  <a:latin typeface="Meiryo UI" panose="020B0604030504040204" pitchFamily="50" charset="-128"/>
                  <a:ea typeface="Meiryo UI" panose="020B0604030504040204" pitchFamily="50" charset="-128"/>
                </a:rPr>
                <a:t>コンパクト</a:t>
              </a:r>
              <a:endParaRPr kumimoji="1" lang="en-US" altLang="ja-JP" sz="1400" b="1" dirty="0">
                <a:latin typeface="Meiryo UI" panose="020B0604030504040204" pitchFamily="50" charset="-128"/>
                <a:ea typeface="Meiryo UI" panose="020B0604030504040204" pitchFamily="50" charset="-128"/>
              </a:endParaRPr>
            </a:p>
            <a:p>
              <a:pPr algn="ctr"/>
              <a:r>
                <a:rPr kumimoji="1" lang="ja-JP" altLang="en-US" sz="2000" b="1" dirty="0">
                  <a:latin typeface="Meiryo UI" panose="020B0604030504040204" pitchFamily="50" charset="-128"/>
                  <a:ea typeface="Meiryo UI" panose="020B0604030504040204" pitchFamily="50" charset="-128"/>
                </a:rPr>
                <a:t>電源</a:t>
              </a:r>
            </a:p>
          </p:txBody>
        </p:sp>
      </p:grpSp>
      <p:grpSp>
        <p:nvGrpSpPr>
          <p:cNvPr id="12" name="グループ化 11">
            <a:extLst>
              <a:ext uri="{FF2B5EF4-FFF2-40B4-BE49-F238E27FC236}">
                <a16:creationId xmlns:a16="http://schemas.microsoft.com/office/drawing/2014/main" id="{2BB781FA-50EF-D34E-4513-7CFE509BECF7}"/>
              </a:ext>
            </a:extLst>
          </p:cNvPr>
          <p:cNvGrpSpPr/>
          <p:nvPr/>
        </p:nvGrpSpPr>
        <p:grpSpPr>
          <a:xfrm>
            <a:off x="3878846" y="5817427"/>
            <a:ext cx="1780211" cy="1695439"/>
            <a:chOff x="3878846" y="5817427"/>
            <a:chExt cx="1780211" cy="1695439"/>
          </a:xfrm>
        </p:grpSpPr>
        <p:sp>
          <p:nvSpPr>
            <p:cNvPr id="6" name="五角形 5">
              <a:extLst>
                <a:ext uri="{FF2B5EF4-FFF2-40B4-BE49-F238E27FC236}">
                  <a16:creationId xmlns:a16="http://schemas.microsoft.com/office/drawing/2014/main" id="{1B1583D8-BBC0-0E76-1165-C7058F991A7E}"/>
                </a:ext>
              </a:extLst>
            </p:cNvPr>
            <p:cNvSpPr/>
            <p:nvPr/>
          </p:nvSpPr>
          <p:spPr>
            <a:xfrm rot="10800000">
              <a:off x="3878846" y="5817427"/>
              <a:ext cx="1780211" cy="1695439"/>
            </a:xfrm>
            <a:prstGeom prst="pentagon">
              <a:avLst/>
            </a:prstGeom>
            <a:solidFill>
              <a:srgbClr val="826AAF"/>
            </a:solidFill>
            <a:ln>
              <a:solidFill>
                <a:srgbClr val="A18EC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C5CD85F3-B21D-381F-793A-920EA4857BB4}"/>
                </a:ext>
              </a:extLst>
            </p:cNvPr>
            <p:cNvSpPr txBox="1"/>
            <p:nvPr/>
          </p:nvSpPr>
          <p:spPr>
            <a:xfrm flipH="1">
              <a:off x="4065925" y="6117071"/>
              <a:ext cx="1406052" cy="1063911"/>
            </a:xfrm>
            <a:prstGeom prst="rect">
              <a:avLst/>
            </a:prstGeom>
            <a:noFill/>
          </p:spPr>
          <p:txBody>
            <a:bodyPr wrap="square" rtlCol="0">
              <a:spAutoFit/>
            </a:bodyPr>
            <a:lstStyle/>
            <a:p>
              <a:pPr algn="ctr"/>
              <a:r>
                <a:rPr kumimoji="1" lang="ja-JP" altLang="en-US" sz="2000" b="1" dirty="0">
                  <a:latin typeface="Meiryo UI" panose="020B0604030504040204" pitchFamily="50" charset="-128"/>
                  <a:ea typeface="Meiryo UI" panose="020B0604030504040204" pitchFamily="50" charset="-128"/>
                </a:rPr>
                <a:t>輸出機器</a:t>
              </a:r>
              <a:endParaRPr kumimoji="1" lang="en-US" altLang="ja-JP" sz="2000" b="1" dirty="0">
                <a:latin typeface="Meiryo UI" panose="020B0604030504040204" pitchFamily="50" charset="-128"/>
                <a:ea typeface="Meiryo UI" panose="020B0604030504040204" pitchFamily="50" charset="-128"/>
              </a:endParaRPr>
            </a:p>
            <a:p>
              <a:pPr algn="ctr"/>
              <a:r>
                <a:rPr kumimoji="1" lang="ja-JP" altLang="en-US" sz="2000" b="1" dirty="0">
                  <a:latin typeface="Meiryo UI" panose="020B0604030504040204" pitchFamily="50" charset="-128"/>
                  <a:ea typeface="Meiryo UI" panose="020B0604030504040204" pitchFamily="50" charset="-128"/>
                </a:rPr>
                <a:t>向け</a:t>
              </a:r>
              <a:endParaRPr kumimoji="1" lang="en-US" altLang="ja-JP" sz="2000" b="1" dirty="0">
                <a:latin typeface="Meiryo UI" panose="020B0604030504040204" pitchFamily="50" charset="-128"/>
                <a:ea typeface="Meiryo UI" panose="020B0604030504040204" pitchFamily="50" charset="-128"/>
              </a:endParaRPr>
            </a:p>
            <a:p>
              <a:pPr algn="ctr"/>
              <a:r>
                <a:rPr kumimoji="1" lang="ja-JP" altLang="en-US" sz="2000" b="1" dirty="0">
                  <a:latin typeface="Meiryo UI" panose="020B0604030504040204" pitchFamily="50" charset="-128"/>
                  <a:ea typeface="Meiryo UI" panose="020B0604030504040204" pitchFamily="50" charset="-128"/>
                </a:rPr>
                <a:t>電源</a:t>
              </a:r>
            </a:p>
          </p:txBody>
        </p:sp>
      </p:grpSp>
      <p:grpSp>
        <p:nvGrpSpPr>
          <p:cNvPr id="31" name="グループ化 30">
            <a:extLst>
              <a:ext uri="{FF2B5EF4-FFF2-40B4-BE49-F238E27FC236}">
                <a16:creationId xmlns:a16="http://schemas.microsoft.com/office/drawing/2014/main" id="{71E7FE9A-F7AB-5CAE-103F-C45AB5D7EFA6}"/>
              </a:ext>
            </a:extLst>
          </p:cNvPr>
          <p:cNvGrpSpPr/>
          <p:nvPr/>
        </p:nvGrpSpPr>
        <p:grpSpPr>
          <a:xfrm>
            <a:off x="1016478" y="6919373"/>
            <a:ext cx="1780211" cy="1695439"/>
            <a:chOff x="1016478" y="6919373"/>
            <a:chExt cx="1780211" cy="1695439"/>
          </a:xfrm>
        </p:grpSpPr>
        <p:sp>
          <p:nvSpPr>
            <p:cNvPr id="138" name="五角形 137">
              <a:extLst>
                <a:ext uri="{FF2B5EF4-FFF2-40B4-BE49-F238E27FC236}">
                  <a16:creationId xmlns:a16="http://schemas.microsoft.com/office/drawing/2014/main" id="{AA5BDA90-8196-D822-44A6-A889B811DEDD}"/>
                </a:ext>
              </a:extLst>
            </p:cNvPr>
            <p:cNvSpPr/>
            <p:nvPr/>
          </p:nvSpPr>
          <p:spPr>
            <a:xfrm>
              <a:off x="1016478" y="6919373"/>
              <a:ext cx="1780211" cy="1695439"/>
            </a:xfrm>
            <a:prstGeom prst="pentagon">
              <a:avLst/>
            </a:prstGeom>
            <a:solidFill>
              <a:srgbClr val="F99D1C"/>
            </a:solidFill>
            <a:ln>
              <a:solidFill>
                <a:srgbClr val="FCB76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31DF4C1B-62D0-0F3E-2DBC-2FD93A6DB3D0}"/>
                </a:ext>
              </a:extLst>
            </p:cNvPr>
            <p:cNvSpPr txBox="1"/>
            <p:nvPr/>
          </p:nvSpPr>
          <p:spPr>
            <a:xfrm flipH="1">
              <a:off x="1191683" y="7544416"/>
              <a:ext cx="1406052" cy="741513"/>
            </a:xfrm>
            <a:prstGeom prst="rect">
              <a:avLst/>
            </a:prstGeom>
            <a:noFill/>
          </p:spPr>
          <p:txBody>
            <a:bodyPr wrap="square" rtlCol="0">
              <a:spAutoFit/>
            </a:bodyPr>
            <a:lstStyle/>
            <a:p>
              <a:pPr algn="ctr"/>
              <a:r>
                <a:rPr kumimoji="1" lang="ja-JP" altLang="en-US" sz="2000" b="1" dirty="0">
                  <a:latin typeface="Meiryo UI" panose="020B0604030504040204" pitchFamily="50" charset="-128"/>
                  <a:ea typeface="Meiryo UI" panose="020B0604030504040204" pitchFamily="50" charset="-128"/>
                </a:rPr>
                <a:t>高効率</a:t>
              </a:r>
              <a:endParaRPr kumimoji="1" lang="en-US" altLang="ja-JP" sz="2000" b="1" dirty="0">
                <a:latin typeface="Meiryo UI" panose="020B0604030504040204" pitchFamily="50" charset="-128"/>
                <a:ea typeface="Meiryo UI" panose="020B0604030504040204" pitchFamily="50" charset="-128"/>
              </a:endParaRPr>
            </a:p>
            <a:p>
              <a:pPr algn="ctr"/>
              <a:r>
                <a:rPr kumimoji="1" lang="ja-JP" altLang="en-US" sz="2000" b="1" dirty="0">
                  <a:latin typeface="Meiryo UI" panose="020B0604030504040204" pitchFamily="50" charset="-128"/>
                  <a:ea typeface="Meiryo UI" panose="020B0604030504040204" pitchFamily="50" charset="-128"/>
                </a:rPr>
                <a:t>電源</a:t>
              </a:r>
            </a:p>
          </p:txBody>
        </p:sp>
      </p:grpSp>
      <p:grpSp>
        <p:nvGrpSpPr>
          <p:cNvPr id="13" name="グループ化 12">
            <a:extLst>
              <a:ext uri="{FF2B5EF4-FFF2-40B4-BE49-F238E27FC236}">
                <a16:creationId xmlns:a16="http://schemas.microsoft.com/office/drawing/2014/main" id="{CB51FF0F-09DD-68FF-560D-25B55C49453D}"/>
              </a:ext>
            </a:extLst>
          </p:cNvPr>
          <p:cNvGrpSpPr/>
          <p:nvPr/>
        </p:nvGrpSpPr>
        <p:grpSpPr>
          <a:xfrm>
            <a:off x="2924047" y="6919373"/>
            <a:ext cx="1780211" cy="1695439"/>
            <a:chOff x="2924047" y="6919373"/>
            <a:chExt cx="1780211" cy="1695439"/>
          </a:xfrm>
        </p:grpSpPr>
        <p:sp>
          <p:nvSpPr>
            <p:cNvPr id="4" name="五角形 3">
              <a:extLst>
                <a:ext uri="{FF2B5EF4-FFF2-40B4-BE49-F238E27FC236}">
                  <a16:creationId xmlns:a16="http://schemas.microsoft.com/office/drawing/2014/main" id="{AAA4E4FB-BCDE-90BC-963A-E8028501B340}"/>
                </a:ext>
              </a:extLst>
            </p:cNvPr>
            <p:cNvSpPr/>
            <p:nvPr/>
          </p:nvSpPr>
          <p:spPr>
            <a:xfrm>
              <a:off x="2924047" y="6919373"/>
              <a:ext cx="1780211" cy="1695439"/>
            </a:xfrm>
            <a:prstGeom prst="pentagon">
              <a:avLst/>
            </a:prstGeom>
            <a:solidFill>
              <a:srgbClr val="359DD7"/>
            </a:solidFill>
            <a:ln>
              <a:solidFill>
                <a:srgbClr val="7DB3E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45975A18-1308-42AE-95B1-5D746FC885E6}"/>
                </a:ext>
              </a:extLst>
            </p:cNvPr>
            <p:cNvSpPr txBox="1"/>
            <p:nvPr/>
          </p:nvSpPr>
          <p:spPr>
            <a:xfrm flipH="1">
              <a:off x="3078010" y="7346531"/>
              <a:ext cx="1406052" cy="1046440"/>
            </a:xfrm>
            <a:prstGeom prst="rect">
              <a:avLst/>
            </a:prstGeom>
            <a:no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rPr>
                <a:t>機器に</a:t>
              </a:r>
              <a:endParaRPr kumimoji="1" lang="en-US" altLang="ja-JP" sz="1400" b="1" dirty="0">
                <a:latin typeface="Meiryo UI" panose="020B0604030504040204" pitchFamily="50" charset="-128"/>
                <a:ea typeface="Meiryo UI" panose="020B0604030504040204" pitchFamily="50" charset="-128"/>
              </a:endParaRPr>
            </a:p>
            <a:p>
              <a:pPr algn="ctr"/>
              <a:r>
                <a:rPr kumimoji="1" lang="ja-JP" altLang="en-US" sz="1400" b="1" dirty="0">
                  <a:latin typeface="Meiryo UI" panose="020B0604030504040204" pitchFamily="50" charset="-128"/>
                  <a:ea typeface="Meiryo UI" panose="020B0604030504040204" pitchFamily="50" charset="-128"/>
                </a:rPr>
                <a:t>合わせた形状・</a:t>
              </a:r>
              <a:endParaRPr kumimoji="1" lang="en-US" altLang="ja-JP" sz="1400" b="1" dirty="0">
                <a:latin typeface="Meiryo UI" panose="020B0604030504040204" pitchFamily="50" charset="-128"/>
                <a:ea typeface="Meiryo UI" panose="020B0604030504040204" pitchFamily="50" charset="-128"/>
              </a:endParaRPr>
            </a:p>
            <a:p>
              <a:pPr algn="ctr"/>
              <a:r>
                <a:rPr kumimoji="1" lang="ja-JP" altLang="en-US" sz="1400" b="1" dirty="0">
                  <a:latin typeface="Meiryo UI" panose="020B0604030504040204" pitchFamily="50" charset="-128"/>
                  <a:ea typeface="Meiryo UI" panose="020B0604030504040204" pitchFamily="50" charset="-128"/>
                </a:rPr>
                <a:t>端子台位置の</a:t>
              </a:r>
              <a:endParaRPr kumimoji="1" lang="en-US" altLang="ja-JP" sz="1400" b="1" dirty="0">
                <a:latin typeface="Meiryo UI" panose="020B0604030504040204" pitchFamily="50" charset="-128"/>
                <a:ea typeface="Meiryo UI" panose="020B0604030504040204" pitchFamily="50" charset="-128"/>
              </a:endParaRPr>
            </a:p>
            <a:p>
              <a:pPr algn="ctr"/>
              <a:r>
                <a:rPr kumimoji="1" lang="ja-JP" altLang="en-US" sz="2000" b="1" dirty="0">
                  <a:latin typeface="Meiryo UI" panose="020B0604030504040204" pitchFamily="50" charset="-128"/>
                  <a:ea typeface="Meiryo UI" panose="020B0604030504040204" pitchFamily="50" charset="-128"/>
                </a:rPr>
                <a:t>電源</a:t>
              </a:r>
            </a:p>
          </p:txBody>
        </p:sp>
      </p:grpSp>
      <p:grpSp>
        <p:nvGrpSpPr>
          <p:cNvPr id="7" name="グループ化 6">
            <a:extLst>
              <a:ext uri="{FF2B5EF4-FFF2-40B4-BE49-F238E27FC236}">
                <a16:creationId xmlns:a16="http://schemas.microsoft.com/office/drawing/2014/main" id="{135EC6BF-375B-226F-0046-71EB2E39CDE8}"/>
              </a:ext>
            </a:extLst>
          </p:cNvPr>
          <p:cNvGrpSpPr/>
          <p:nvPr/>
        </p:nvGrpSpPr>
        <p:grpSpPr>
          <a:xfrm>
            <a:off x="4844505" y="6919373"/>
            <a:ext cx="1780211" cy="1695439"/>
            <a:chOff x="4844505" y="6919373"/>
            <a:chExt cx="1780211" cy="1695439"/>
          </a:xfrm>
        </p:grpSpPr>
        <p:sp>
          <p:nvSpPr>
            <p:cNvPr id="8" name="五角形 7">
              <a:extLst>
                <a:ext uri="{FF2B5EF4-FFF2-40B4-BE49-F238E27FC236}">
                  <a16:creationId xmlns:a16="http://schemas.microsoft.com/office/drawing/2014/main" id="{3E1022FD-E186-1ED1-77C2-AD2DA48B6731}"/>
                </a:ext>
              </a:extLst>
            </p:cNvPr>
            <p:cNvSpPr/>
            <p:nvPr/>
          </p:nvSpPr>
          <p:spPr>
            <a:xfrm>
              <a:off x="4844505" y="6919373"/>
              <a:ext cx="1780211" cy="1695439"/>
            </a:xfrm>
            <a:prstGeom prst="pentagon">
              <a:avLst/>
            </a:prstGeom>
            <a:solidFill>
              <a:srgbClr val="EF4E59"/>
            </a:solidFill>
            <a:ln>
              <a:solidFill>
                <a:srgbClr val="F4847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48E78122-2077-CCF4-77E8-DF03C6BF33F0}"/>
                </a:ext>
              </a:extLst>
            </p:cNvPr>
            <p:cNvSpPr txBox="1"/>
            <p:nvPr/>
          </p:nvSpPr>
          <p:spPr>
            <a:xfrm flipH="1">
              <a:off x="5031584" y="7541415"/>
              <a:ext cx="1406052" cy="741513"/>
            </a:xfrm>
            <a:prstGeom prst="rect">
              <a:avLst/>
            </a:prstGeom>
            <a:noFill/>
          </p:spPr>
          <p:txBody>
            <a:bodyPr wrap="square" rtlCol="0">
              <a:spAutoFit/>
            </a:bodyPr>
            <a:lstStyle/>
            <a:p>
              <a:pPr algn="ctr"/>
              <a:r>
                <a:rPr kumimoji="1" lang="ja-JP" altLang="en-US" sz="2000" b="1" dirty="0">
                  <a:latin typeface="Meiryo UI" panose="020B0604030504040204" pitchFamily="50" charset="-128"/>
                  <a:ea typeface="Meiryo UI" panose="020B0604030504040204" pitchFamily="50" charset="-128"/>
                </a:rPr>
                <a:t>低ノイズ</a:t>
              </a:r>
              <a:endParaRPr kumimoji="1" lang="en-US" altLang="ja-JP" sz="2000" b="1" dirty="0">
                <a:latin typeface="Meiryo UI" panose="020B0604030504040204" pitchFamily="50" charset="-128"/>
                <a:ea typeface="Meiryo UI" panose="020B0604030504040204" pitchFamily="50" charset="-128"/>
              </a:endParaRPr>
            </a:p>
            <a:p>
              <a:pPr algn="ctr"/>
              <a:r>
                <a:rPr kumimoji="1" lang="ja-JP" altLang="en-US" sz="2000" b="1" dirty="0">
                  <a:latin typeface="Meiryo UI" panose="020B0604030504040204" pitchFamily="50" charset="-128"/>
                  <a:ea typeface="Meiryo UI" panose="020B0604030504040204" pitchFamily="50" charset="-128"/>
                </a:rPr>
                <a:t>電源</a:t>
              </a:r>
            </a:p>
          </p:txBody>
        </p:sp>
      </p:grpSp>
      <p:sp>
        <p:nvSpPr>
          <p:cNvPr id="40" name="テキスト ボックス 39">
            <a:extLst>
              <a:ext uri="{FF2B5EF4-FFF2-40B4-BE49-F238E27FC236}">
                <a16:creationId xmlns:a16="http://schemas.microsoft.com/office/drawing/2014/main" id="{20776C16-DC6A-EDF2-A8DD-E2C25BD97092}"/>
              </a:ext>
            </a:extLst>
          </p:cNvPr>
          <p:cNvSpPr txBox="1"/>
          <p:nvPr/>
        </p:nvSpPr>
        <p:spPr>
          <a:xfrm>
            <a:off x="-26353" y="1137074"/>
            <a:ext cx="7160935" cy="1077218"/>
          </a:xfrm>
          <a:prstGeom prst="rect">
            <a:avLst/>
          </a:prstGeom>
          <a:noFill/>
        </p:spPr>
        <p:txBody>
          <a:bodyPr wrap="none" rtlCol="0">
            <a:spAutoFit/>
          </a:bodyPr>
          <a:lstStyle/>
          <a:p>
            <a:r>
              <a:rPr kumimoji="1" lang="ja-JP" altLang="en-US" sz="3100" b="1" dirty="0"/>
              <a:t>市販電源でお困りなら</a:t>
            </a:r>
          </a:p>
          <a:p>
            <a:r>
              <a:rPr kumimoji="1" lang="ja-JP" altLang="en-US" sz="3100" b="1" dirty="0"/>
              <a:t>カスタム電源のご検討いかがですか？</a:t>
            </a:r>
          </a:p>
        </p:txBody>
      </p:sp>
    </p:spTree>
    <p:extLst>
      <p:ext uri="{BB962C8B-B14F-4D97-AF65-F5344CB8AC3E}">
        <p14:creationId xmlns:p14="http://schemas.microsoft.com/office/powerpoint/2010/main" val="4183528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F9FAFB"/>
        </a:solidFill>
        <a:effectLst/>
      </p:bgPr>
    </p:bg>
    <p:spTree>
      <p:nvGrpSpPr>
        <p:cNvPr id="1" name=""/>
        <p:cNvGrpSpPr/>
        <p:nvPr/>
      </p:nvGrpSpPr>
      <p:grpSpPr>
        <a:xfrm>
          <a:off x="0" y="0"/>
          <a:ext cx="0" cy="0"/>
          <a:chOff x="0" y="0"/>
          <a:chExt cx="0" cy="0"/>
        </a:xfrm>
      </p:grpSpPr>
      <p:sp>
        <p:nvSpPr>
          <p:cNvPr id="8" name="Rectangle 111">
            <a:extLst>
              <a:ext uri="{FF2B5EF4-FFF2-40B4-BE49-F238E27FC236}">
                <a16:creationId xmlns:a16="http://schemas.microsoft.com/office/drawing/2014/main" id="{00000000-0008-0000-0000-000027000000}"/>
              </a:ext>
            </a:extLst>
          </p:cNvPr>
          <p:cNvSpPr>
            <a:spLocks noChangeArrowheads="1"/>
          </p:cNvSpPr>
          <p:nvPr/>
        </p:nvSpPr>
        <p:spPr bwMode="auto">
          <a:xfrm>
            <a:off x="-130644" y="-104774"/>
            <a:ext cx="2661910" cy="639764"/>
          </a:xfrm>
          <a:prstGeom prst="rect">
            <a:avLst/>
          </a:prstGeom>
          <a:solidFill>
            <a:srgbClr val="08142F"/>
          </a:solidFill>
          <a:ln w="28575">
            <a:noFill/>
          </a:ln>
          <a:effectLst/>
        </p:spPr>
        <p:txBody>
          <a:bodyPr wrap="square" lIns="35094" tIns="21932" rIns="35094" bIns="21932" anchor="b"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ja-JP" altLang="en-US" sz="959" dirty="0">
              <a:solidFill>
                <a:schemeClr val="bg1"/>
              </a:solidFill>
              <a:latin typeface="HGS創英角ｺﾞｼｯｸUB" panose="020B0900000000000000" pitchFamily="50" charset="-128"/>
              <a:ea typeface="HGS創英角ｺﾞｼｯｸUB" panose="020B0900000000000000" pitchFamily="50" charset="-128"/>
            </a:endParaRPr>
          </a:p>
        </p:txBody>
      </p:sp>
      <p:pic>
        <p:nvPicPr>
          <p:cNvPr id="19" name="図 18" descr="黒い背景に白い文字がある&#10;&#10;中程度の精度で自動的に生成された説明">
            <a:extLst>
              <a:ext uri="{FF2B5EF4-FFF2-40B4-BE49-F238E27FC236}">
                <a16:creationId xmlns:a16="http://schemas.microsoft.com/office/drawing/2014/main" id="{C7FF494A-04D4-06EE-2726-55599F67066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01037" y="133915"/>
            <a:ext cx="1759961" cy="372243"/>
          </a:xfrm>
          <a:prstGeom prst="rect">
            <a:avLst/>
          </a:prstGeom>
        </p:spPr>
      </p:pic>
      <p:sp>
        <p:nvSpPr>
          <p:cNvPr id="4" name="正方形/長方形 3">
            <a:extLst>
              <a:ext uri="{FF2B5EF4-FFF2-40B4-BE49-F238E27FC236}">
                <a16:creationId xmlns:a16="http://schemas.microsoft.com/office/drawing/2014/main" id="{C41BA1C5-16CF-805F-BA6D-28D6F0B5CE03}"/>
              </a:ext>
            </a:extLst>
          </p:cNvPr>
          <p:cNvSpPr/>
          <p:nvPr/>
        </p:nvSpPr>
        <p:spPr>
          <a:xfrm>
            <a:off x="-29988" y="36933"/>
            <a:ext cx="2561254" cy="4237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dirty="0">
                <a:latin typeface="HGS創英角ｺﾞｼｯｸUB" panose="020B0900000000000000" pitchFamily="50" charset="-128"/>
                <a:ea typeface="HGS創英角ｺﾞｼｯｸUB" panose="020B0900000000000000" pitchFamily="50" charset="-128"/>
              </a:rPr>
              <a:t>KANETSU</a:t>
            </a:r>
            <a:r>
              <a:rPr lang="ja-JP" altLang="en-US" sz="2200" dirty="0">
                <a:latin typeface="HGS創英角ｺﾞｼｯｸUB" panose="020B0900000000000000" pitchFamily="50" charset="-128"/>
                <a:ea typeface="HGS創英角ｺﾞｼｯｸUB" panose="020B0900000000000000" pitchFamily="50" charset="-128"/>
              </a:rPr>
              <a:t> </a:t>
            </a:r>
            <a:r>
              <a:rPr lang="en-US" altLang="ja-JP" sz="2200" dirty="0">
                <a:latin typeface="HGS創英角ｺﾞｼｯｸUB" panose="020B0900000000000000" pitchFamily="50" charset="-128"/>
                <a:ea typeface="HGS創英角ｺﾞｼｯｸUB" panose="020B0900000000000000" pitchFamily="50" charset="-128"/>
              </a:rPr>
              <a:t>NEWS</a:t>
            </a:r>
            <a:endParaRPr kumimoji="1" lang="ja-JP" altLang="en-US" sz="2200" dirty="0">
              <a:latin typeface="HGS創英角ｺﾞｼｯｸUB" panose="020B0900000000000000" pitchFamily="50" charset="-128"/>
              <a:ea typeface="HGS創英角ｺﾞｼｯｸUB" panose="020B0900000000000000" pitchFamily="50" charset="-128"/>
            </a:endParaRPr>
          </a:p>
        </p:txBody>
      </p:sp>
      <p:sp>
        <p:nvSpPr>
          <p:cNvPr id="7" name="正方形/長方形 6">
            <a:extLst>
              <a:ext uri="{FF2B5EF4-FFF2-40B4-BE49-F238E27FC236}">
                <a16:creationId xmlns:a16="http://schemas.microsoft.com/office/drawing/2014/main" id="{1C37CD06-DC7E-53D4-1C47-766D8D730673}"/>
              </a:ext>
            </a:extLst>
          </p:cNvPr>
          <p:cNvSpPr/>
          <p:nvPr/>
        </p:nvSpPr>
        <p:spPr>
          <a:xfrm>
            <a:off x="458" y="535794"/>
            <a:ext cx="7574050" cy="423757"/>
          </a:xfrm>
          <a:prstGeom prst="rect">
            <a:avLst/>
          </a:prstGeom>
          <a:solidFill>
            <a:srgbClr val="F99D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altLang="ja-JP" b="1" i="0" dirty="0">
                <a:effectLst/>
                <a:latin typeface="Meiryo UI" panose="020B0604030504040204" pitchFamily="50" charset="-128"/>
                <a:ea typeface="Meiryo UI" panose="020B0604030504040204" pitchFamily="50" charset="-128"/>
              </a:rPr>
              <a:t>【</a:t>
            </a:r>
            <a:r>
              <a:rPr lang="ja-JP" altLang="en-US" b="1" i="0" dirty="0">
                <a:effectLst/>
                <a:latin typeface="Meiryo UI" panose="020B0604030504040204" pitchFamily="50" charset="-128"/>
                <a:ea typeface="Meiryo UI" panose="020B0604030504040204" pitchFamily="50" charset="-128"/>
              </a:rPr>
              <a:t>カスタム電源依頼時に必要な情報</a:t>
            </a:r>
            <a:r>
              <a:rPr lang="en-US" altLang="ja-JP" b="1" i="0" dirty="0">
                <a:effectLst/>
                <a:latin typeface="源ノ角ゴシック Regular"/>
              </a:rPr>
              <a:t>】</a:t>
            </a:r>
          </a:p>
        </p:txBody>
      </p:sp>
      <p:sp>
        <p:nvSpPr>
          <p:cNvPr id="13" name="テキスト ボックス 12">
            <a:extLst>
              <a:ext uri="{FF2B5EF4-FFF2-40B4-BE49-F238E27FC236}">
                <a16:creationId xmlns:a16="http://schemas.microsoft.com/office/drawing/2014/main" id="{193CABE4-47F9-1346-E678-1B2A2ABFA856}"/>
              </a:ext>
            </a:extLst>
          </p:cNvPr>
          <p:cNvSpPr txBox="1"/>
          <p:nvPr/>
        </p:nvSpPr>
        <p:spPr>
          <a:xfrm>
            <a:off x="0" y="1087811"/>
            <a:ext cx="6798656" cy="9567106"/>
          </a:xfrm>
          <a:prstGeom prst="rect">
            <a:avLst/>
          </a:prstGeom>
          <a:noFill/>
        </p:spPr>
        <p:txBody>
          <a:bodyPr wrap="none" rtlCol="0">
            <a:spAutoFit/>
          </a:bodyPr>
          <a:lstStyle/>
          <a:p>
            <a:pPr>
              <a:lnSpc>
                <a:spcPts val="1900"/>
              </a:lnSpc>
            </a:pPr>
            <a:endParaRPr kumimoji="1" lang="en-US" altLang="ja-JP" sz="1600" b="1" dirty="0">
              <a:solidFill>
                <a:schemeClr val="bg1"/>
              </a:solidFill>
              <a:latin typeface="Meiryo UI" panose="020B0604030504040204" pitchFamily="50" charset="-128"/>
              <a:ea typeface="Meiryo UI" panose="020B0604030504040204" pitchFamily="50" charset="-128"/>
            </a:endParaRPr>
          </a:p>
          <a:p>
            <a:pPr>
              <a:lnSpc>
                <a:spcPts val="1900"/>
              </a:lnSpc>
            </a:pPr>
            <a:r>
              <a:rPr kumimoji="1" lang="ja-JP" altLang="en-US" sz="1300" dirty="0">
                <a:solidFill>
                  <a:schemeClr val="bg1"/>
                </a:solidFill>
                <a:latin typeface="Meiryo UI" panose="020B0604030504040204" pitchFamily="50" charset="-128"/>
                <a:ea typeface="Meiryo UI" panose="020B0604030504040204" pitchFamily="50" charset="-128"/>
              </a:rPr>
              <a:t>□ 用途</a:t>
            </a:r>
          </a:p>
          <a:p>
            <a:pPr>
              <a:lnSpc>
                <a:spcPts val="1900"/>
              </a:lnSpc>
            </a:pPr>
            <a:r>
              <a:rPr kumimoji="1" lang="ja-JP" altLang="en-US" sz="1300" dirty="0">
                <a:solidFill>
                  <a:schemeClr val="bg1"/>
                </a:solidFill>
                <a:latin typeface="Meiryo UI" panose="020B0604030504040204" pitchFamily="50" charset="-128"/>
                <a:ea typeface="Meiryo UI" panose="020B0604030504040204" pitchFamily="50" charset="-128"/>
              </a:rPr>
              <a:t>　</a:t>
            </a:r>
            <a:r>
              <a:rPr kumimoji="1" lang="en-US" altLang="ja-JP" sz="1300" dirty="0">
                <a:solidFill>
                  <a:schemeClr val="bg1"/>
                </a:solidFill>
                <a:latin typeface="Meiryo UI" panose="020B0604030504040204" pitchFamily="50" charset="-128"/>
                <a:ea typeface="Meiryo UI" panose="020B0604030504040204" pitchFamily="50" charset="-128"/>
              </a:rPr>
              <a:t>※</a:t>
            </a:r>
            <a:r>
              <a:rPr kumimoji="1" lang="ja-JP" altLang="en-US" sz="1300" dirty="0">
                <a:solidFill>
                  <a:schemeClr val="bg1"/>
                </a:solidFill>
                <a:latin typeface="Meiryo UI" panose="020B0604030504040204" pitchFamily="50" charset="-128"/>
                <a:ea typeface="Meiryo UI" panose="020B0604030504040204" pitchFamily="50" charset="-128"/>
              </a:rPr>
              <a:t>製品名や型番もあればご提示ください。</a:t>
            </a:r>
          </a:p>
          <a:p>
            <a:pPr>
              <a:lnSpc>
                <a:spcPts val="1900"/>
              </a:lnSpc>
            </a:pPr>
            <a:r>
              <a:rPr kumimoji="1" lang="ja-JP" altLang="en-US" sz="1300" dirty="0">
                <a:solidFill>
                  <a:schemeClr val="bg1"/>
                </a:solidFill>
                <a:latin typeface="Meiryo UI" panose="020B0604030504040204" pitchFamily="50" charset="-128"/>
                <a:ea typeface="Meiryo UI" panose="020B0604030504040204" pitchFamily="50" charset="-128"/>
              </a:rPr>
              <a:t>□ 電源の負荷　</a:t>
            </a:r>
            <a:r>
              <a:rPr kumimoji="1" lang="en-US" altLang="ja-JP" sz="1300" dirty="0">
                <a:solidFill>
                  <a:schemeClr val="bg1"/>
                </a:solidFill>
                <a:latin typeface="Meiryo UI" panose="020B0604030504040204" pitchFamily="50" charset="-128"/>
                <a:ea typeface="Meiryo UI" panose="020B0604030504040204" pitchFamily="50" charset="-128"/>
              </a:rPr>
              <a:t>(</a:t>
            </a:r>
            <a:r>
              <a:rPr kumimoji="1" lang="ja-JP" altLang="en-US" sz="1300" dirty="0">
                <a:solidFill>
                  <a:schemeClr val="bg1"/>
                </a:solidFill>
                <a:latin typeface="Meiryo UI" panose="020B0604030504040204" pitchFamily="50" charset="-128"/>
                <a:ea typeface="Meiryo UI" panose="020B0604030504040204" pitchFamily="50" charset="-128"/>
              </a:rPr>
              <a:t>型番や仕様</a:t>
            </a:r>
            <a:r>
              <a:rPr kumimoji="1" lang="en-US" altLang="ja-JP" sz="1300" dirty="0">
                <a:solidFill>
                  <a:schemeClr val="bg1"/>
                </a:solidFill>
                <a:latin typeface="Meiryo UI" panose="020B0604030504040204" pitchFamily="50" charset="-128"/>
                <a:ea typeface="Meiryo UI" panose="020B0604030504040204" pitchFamily="50" charset="-128"/>
              </a:rPr>
              <a:t>)</a:t>
            </a:r>
          </a:p>
          <a:p>
            <a:pPr>
              <a:lnSpc>
                <a:spcPts val="1900"/>
              </a:lnSpc>
            </a:pPr>
            <a:r>
              <a:rPr kumimoji="1" lang="en-US" altLang="ja-JP" sz="1300" dirty="0">
                <a:solidFill>
                  <a:schemeClr val="bg1"/>
                </a:solidFill>
                <a:latin typeface="Meiryo UI" panose="020B0604030504040204" pitchFamily="50" charset="-128"/>
                <a:ea typeface="Meiryo UI" panose="020B0604030504040204" pitchFamily="50" charset="-128"/>
              </a:rPr>
              <a:t>□ </a:t>
            </a:r>
            <a:r>
              <a:rPr kumimoji="1" lang="ja-JP" altLang="en-US" sz="1300" dirty="0">
                <a:solidFill>
                  <a:schemeClr val="bg1"/>
                </a:solidFill>
                <a:latin typeface="Meiryo UI" panose="020B0604030504040204" pitchFamily="50" charset="-128"/>
                <a:ea typeface="Meiryo UI" panose="020B0604030504040204" pitchFamily="50" charset="-128"/>
              </a:rPr>
              <a:t>現行品型番</a:t>
            </a:r>
          </a:p>
          <a:p>
            <a:pPr>
              <a:lnSpc>
                <a:spcPts val="1900"/>
              </a:lnSpc>
            </a:pPr>
            <a:r>
              <a:rPr kumimoji="1" lang="ja-JP" altLang="en-US" sz="1300" dirty="0">
                <a:solidFill>
                  <a:schemeClr val="bg1"/>
                </a:solidFill>
                <a:latin typeface="Meiryo UI" panose="020B0604030504040204" pitchFamily="50" charset="-128"/>
                <a:ea typeface="Meiryo UI" panose="020B0604030504040204" pitchFamily="50" charset="-128"/>
              </a:rPr>
              <a:t>□ 電源に対する課題について</a:t>
            </a:r>
          </a:p>
          <a:p>
            <a:pPr>
              <a:lnSpc>
                <a:spcPts val="1900"/>
              </a:lnSpc>
            </a:pPr>
            <a:r>
              <a:rPr kumimoji="1" lang="ja-JP" altLang="en-US" sz="1300" dirty="0">
                <a:solidFill>
                  <a:schemeClr val="bg1"/>
                </a:solidFill>
                <a:latin typeface="Meiryo UI" panose="020B0604030504040204" pitchFamily="50" charset="-128"/>
                <a:ea typeface="Meiryo UI" panose="020B0604030504040204" pitchFamily="50" charset="-128"/>
              </a:rPr>
              <a:t>　</a:t>
            </a:r>
            <a:r>
              <a:rPr kumimoji="1" lang="en-US" altLang="ja-JP" sz="1300" dirty="0">
                <a:solidFill>
                  <a:schemeClr val="bg1"/>
                </a:solidFill>
                <a:latin typeface="Meiryo UI" panose="020B0604030504040204" pitchFamily="50" charset="-128"/>
                <a:ea typeface="Meiryo UI" panose="020B0604030504040204" pitchFamily="50" charset="-128"/>
              </a:rPr>
              <a:t>(</a:t>
            </a:r>
            <a:r>
              <a:rPr kumimoji="1" lang="ja-JP" altLang="en-US" sz="1300" dirty="0">
                <a:solidFill>
                  <a:schemeClr val="bg1"/>
                </a:solidFill>
                <a:latin typeface="Meiryo UI" panose="020B0604030504040204" pitchFamily="50" charset="-128"/>
                <a:ea typeface="Meiryo UI" panose="020B0604030504040204" pitchFamily="50" charset="-128"/>
              </a:rPr>
              <a:t>サイズのコンパクト化、現行品の廃番</a:t>
            </a:r>
            <a:r>
              <a:rPr kumimoji="1" lang="en-US" altLang="ja-JP" sz="1300" dirty="0">
                <a:solidFill>
                  <a:schemeClr val="bg1"/>
                </a:solidFill>
                <a:latin typeface="Meiryo UI" panose="020B0604030504040204" pitchFamily="50" charset="-128"/>
                <a:ea typeface="Meiryo UI" panose="020B0604030504040204" pitchFamily="50" charset="-128"/>
              </a:rPr>
              <a:t>(EOL)</a:t>
            </a:r>
            <a:r>
              <a:rPr kumimoji="1" lang="ja-JP" altLang="en-US" sz="1300" dirty="0">
                <a:solidFill>
                  <a:schemeClr val="bg1"/>
                </a:solidFill>
                <a:latin typeface="Meiryo UI" panose="020B0604030504040204" pitchFamily="50" charset="-128"/>
                <a:ea typeface="Meiryo UI" panose="020B0604030504040204" pitchFamily="50" charset="-128"/>
              </a:rPr>
              <a:t>対応、容量アップ、規格への対応、マルチ出力化等</a:t>
            </a:r>
            <a:r>
              <a:rPr kumimoji="1" lang="en-US" altLang="ja-JP" sz="1300" dirty="0">
                <a:solidFill>
                  <a:schemeClr val="bg1"/>
                </a:solidFill>
                <a:latin typeface="Meiryo UI" panose="020B0604030504040204" pitchFamily="50" charset="-128"/>
                <a:ea typeface="Meiryo UI" panose="020B0604030504040204" pitchFamily="50" charset="-128"/>
              </a:rPr>
              <a:t>)</a:t>
            </a:r>
          </a:p>
          <a:p>
            <a:pPr>
              <a:lnSpc>
                <a:spcPts val="1900"/>
              </a:lnSpc>
            </a:pPr>
            <a:endParaRPr kumimoji="1" lang="en-US" altLang="ja-JP" sz="1400" dirty="0">
              <a:solidFill>
                <a:schemeClr val="bg1"/>
              </a:solidFill>
              <a:latin typeface="Meiryo UI" panose="020B0604030504040204" pitchFamily="50" charset="-128"/>
              <a:ea typeface="Meiryo UI" panose="020B0604030504040204" pitchFamily="50" charset="-128"/>
            </a:endParaRPr>
          </a:p>
          <a:p>
            <a:pPr>
              <a:lnSpc>
                <a:spcPts val="1900"/>
              </a:lnSpc>
            </a:pPr>
            <a:endParaRPr kumimoji="1" lang="en-US" altLang="ja-JP" sz="1300" dirty="0">
              <a:solidFill>
                <a:schemeClr val="bg1"/>
              </a:solidFill>
              <a:latin typeface="Meiryo UI" panose="020B0604030504040204" pitchFamily="50" charset="-128"/>
              <a:ea typeface="Meiryo UI" panose="020B0604030504040204" pitchFamily="50" charset="-128"/>
            </a:endParaRPr>
          </a:p>
          <a:p>
            <a:pPr>
              <a:lnSpc>
                <a:spcPts val="1900"/>
              </a:lnSpc>
            </a:pPr>
            <a:r>
              <a:rPr kumimoji="1" lang="ja-JP" altLang="en-US" sz="1300" dirty="0">
                <a:solidFill>
                  <a:schemeClr val="bg1"/>
                </a:solidFill>
                <a:latin typeface="Meiryo UI" panose="020B0604030504040204" pitchFamily="50" charset="-128"/>
                <a:ea typeface="Meiryo UI" panose="020B0604030504040204" pitchFamily="50" charset="-128"/>
              </a:rPr>
              <a:t>□ 電源種別　</a:t>
            </a:r>
            <a:r>
              <a:rPr kumimoji="1" lang="en-US" altLang="ja-JP" sz="1300" dirty="0">
                <a:solidFill>
                  <a:schemeClr val="bg1"/>
                </a:solidFill>
                <a:latin typeface="Meiryo UI" panose="020B0604030504040204" pitchFamily="50" charset="-128"/>
                <a:ea typeface="Meiryo UI" panose="020B0604030504040204" pitchFamily="50" charset="-128"/>
              </a:rPr>
              <a:t>(AC/DC</a:t>
            </a:r>
            <a:r>
              <a:rPr kumimoji="1" lang="ja-JP" altLang="en-US" sz="1300" dirty="0">
                <a:solidFill>
                  <a:schemeClr val="bg1"/>
                </a:solidFill>
                <a:latin typeface="Meiryo UI" panose="020B0604030504040204" pitchFamily="50" charset="-128"/>
                <a:ea typeface="Meiryo UI" panose="020B0604030504040204" pitchFamily="50" charset="-128"/>
              </a:rPr>
              <a:t>、</a:t>
            </a:r>
            <a:r>
              <a:rPr kumimoji="1" lang="en-US" altLang="ja-JP" sz="1300" dirty="0">
                <a:solidFill>
                  <a:schemeClr val="bg1"/>
                </a:solidFill>
                <a:latin typeface="Meiryo UI" panose="020B0604030504040204" pitchFamily="50" charset="-128"/>
                <a:ea typeface="Meiryo UI" panose="020B0604030504040204" pitchFamily="50" charset="-128"/>
              </a:rPr>
              <a:t>DC/DC</a:t>
            </a:r>
            <a:r>
              <a:rPr kumimoji="1" lang="ja-JP" altLang="en-US" sz="1300" dirty="0">
                <a:solidFill>
                  <a:schemeClr val="bg1"/>
                </a:solidFill>
                <a:latin typeface="Meiryo UI" panose="020B0604030504040204" pitchFamily="50" charset="-128"/>
                <a:ea typeface="Meiryo UI" panose="020B0604030504040204" pitchFamily="50" charset="-128"/>
              </a:rPr>
              <a:t>、</a:t>
            </a:r>
            <a:r>
              <a:rPr kumimoji="1" lang="en-US" altLang="ja-JP" sz="1300" dirty="0">
                <a:solidFill>
                  <a:schemeClr val="bg1"/>
                </a:solidFill>
                <a:latin typeface="Meiryo UI" panose="020B0604030504040204" pitchFamily="50" charset="-128"/>
                <a:ea typeface="Meiryo UI" panose="020B0604030504040204" pitchFamily="50" charset="-128"/>
              </a:rPr>
              <a:t>DC/AC</a:t>
            </a:r>
            <a:r>
              <a:rPr kumimoji="1" lang="ja-JP" altLang="en-US" sz="1300" dirty="0">
                <a:solidFill>
                  <a:schemeClr val="bg1"/>
                </a:solidFill>
                <a:latin typeface="Meiryo UI" panose="020B0604030504040204" pitchFamily="50" charset="-128"/>
                <a:ea typeface="Meiryo UI" panose="020B0604030504040204" pitchFamily="50" charset="-128"/>
              </a:rPr>
              <a:t>、</a:t>
            </a:r>
            <a:r>
              <a:rPr kumimoji="1" lang="en-US" altLang="ja-JP" sz="1300" dirty="0">
                <a:solidFill>
                  <a:schemeClr val="bg1"/>
                </a:solidFill>
                <a:latin typeface="Meiryo UI" panose="020B0604030504040204" pitchFamily="50" charset="-128"/>
                <a:ea typeface="Meiryo UI" panose="020B0604030504040204" pitchFamily="50" charset="-128"/>
              </a:rPr>
              <a:t>AC/AC)</a:t>
            </a:r>
          </a:p>
          <a:p>
            <a:pPr>
              <a:lnSpc>
                <a:spcPts val="1900"/>
              </a:lnSpc>
            </a:pPr>
            <a:r>
              <a:rPr kumimoji="1" lang="en-US" altLang="ja-JP" sz="1300" dirty="0">
                <a:solidFill>
                  <a:schemeClr val="bg1"/>
                </a:solidFill>
                <a:latin typeface="Meiryo UI" panose="020B0604030504040204" pitchFamily="50" charset="-128"/>
                <a:ea typeface="Meiryo UI" panose="020B0604030504040204" pitchFamily="50" charset="-128"/>
              </a:rPr>
              <a:t>□ </a:t>
            </a:r>
            <a:r>
              <a:rPr kumimoji="1" lang="ja-JP" altLang="en-US" sz="1300" dirty="0">
                <a:solidFill>
                  <a:schemeClr val="bg1"/>
                </a:solidFill>
                <a:latin typeface="Meiryo UI" panose="020B0604030504040204" pitchFamily="50" charset="-128"/>
                <a:ea typeface="Meiryo UI" panose="020B0604030504040204" pitchFamily="50" charset="-128"/>
              </a:rPr>
              <a:t>入力電圧</a:t>
            </a:r>
          </a:p>
          <a:p>
            <a:pPr>
              <a:lnSpc>
                <a:spcPts val="1900"/>
              </a:lnSpc>
            </a:pPr>
            <a:r>
              <a:rPr kumimoji="1" lang="ja-JP" altLang="en-US" sz="1300" dirty="0">
                <a:solidFill>
                  <a:schemeClr val="bg1"/>
                </a:solidFill>
                <a:latin typeface="Meiryo UI" panose="020B0604030504040204" pitchFamily="50" charset="-128"/>
                <a:ea typeface="Meiryo UI" panose="020B0604030504040204" pitchFamily="50" charset="-128"/>
              </a:rPr>
              <a:t>□ 出力電圧　</a:t>
            </a:r>
            <a:r>
              <a:rPr kumimoji="1" lang="en-US" altLang="ja-JP" sz="1300" dirty="0">
                <a:solidFill>
                  <a:schemeClr val="bg1"/>
                </a:solidFill>
                <a:latin typeface="Meiryo UI" panose="020B0604030504040204" pitchFamily="50" charset="-128"/>
                <a:ea typeface="Meiryo UI" panose="020B0604030504040204" pitchFamily="50" charset="-128"/>
              </a:rPr>
              <a:t>(</a:t>
            </a:r>
            <a:r>
              <a:rPr kumimoji="1" lang="ja-JP" altLang="en-US" sz="1300" dirty="0">
                <a:solidFill>
                  <a:schemeClr val="bg1"/>
                </a:solidFill>
                <a:latin typeface="Meiryo UI" panose="020B0604030504040204" pitchFamily="50" charset="-128"/>
                <a:ea typeface="Meiryo UI" panose="020B0604030504040204" pitchFamily="50" charset="-128"/>
              </a:rPr>
              <a:t>定電圧／電圧可変　等</a:t>
            </a:r>
            <a:r>
              <a:rPr kumimoji="1" lang="en-US" altLang="ja-JP" sz="1300" dirty="0">
                <a:solidFill>
                  <a:schemeClr val="bg1"/>
                </a:solidFill>
                <a:latin typeface="Meiryo UI" panose="020B0604030504040204" pitchFamily="50" charset="-128"/>
                <a:ea typeface="Meiryo UI" panose="020B0604030504040204" pitchFamily="50" charset="-128"/>
              </a:rPr>
              <a:t>)</a:t>
            </a:r>
          </a:p>
          <a:p>
            <a:pPr>
              <a:lnSpc>
                <a:spcPts val="1900"/>
              </a:lnSpc>
            </a:pPr>
            <a:r>
              <a:rPr kumimoji="1" lang="en-US" altLang="ja-JP" sz="1300" dirty="0">
                <a:solidFill>
                  <a:schemeClr val="bg1"/>
                </a:solidFill>
                <a:latin typeface="Meiryo UI" panose="020B0604030504040204" pitchFamily="50" charset="-128"/>
                <a:ea typeface="Meiryo UI" panose="020B0604030504040204" pitchFamily="50" charset="-128"/>
              </a:rPr>
              <a:t>□ </a:t>
            </a:r>
            <a:r>
              <a:rPr kumimoji="1" lang="ja-JP" altLang="en-US" sz="1300" dirty="0">
                <a:solidFill>
                  <a:schemeClr val="bg1"/>
                </a:solidFill>
                <a:latin typeface="Meiryo UI" panose="020B0604030504040204" pitchFamily="50" charset="-128"/>
                <a:ea typeface="Meiryo UI" panose="020B0604030504040204" pitchFamily="50" charset="-128"/>
              </a:rPr>
              <a:t>出力電流</a:t>
            </a:r>
          </a:p>
          <a:p>
            <a:pPr>
              <a:lnSpc>
                <a:spcPts val="1900"/>
              </a:lnSpc>
            </a:pPr>
            <a:r>
              <a:rPr kumimoji="1" lang="ja-JP" altLang="en-US" sz="1300" dirty="0">
                <a:solidFill>
                  <a:schemeClr val="bg1"/>
                </a:solidFill>
                <a:latin typeface="Meiryo UI" panose="020B0604030504040204" pitchFamily="50" charset="-128"/>
                <a:ea typeface="Meiryo UI" panose="020B0604030504040204" pitchFamily="50" charset="-128"/>
              </a:rPr>
              <a:t>　</a:t>
            </a:r>
            <a:r>
              <a:rPr kumimoji="1" lang="en-US" altLang="ja-JP" sz="1300" dirty="0">
                <a:solidFill>
                  <a:schemeClr val="bg1"/>
                </a:solidFill>
                <a:latin typeface="Meiryo UI" panose="020B0604030504040204" pitchFamily="50" charset="-128"/>
                <a:ea typeface="Meiryo UI" panose="020B0604030504040204" pitchFamily="50" charset="-128"/>
              </a:rPr>
              <a:t>※</a:t>
            </a:r>
            <a:r>
              <a:rPr kumimoji="1" lang="ja-JP" altLang="en-US" sz="1300" dirty="0">
                <a:solidFill>
                  <a:schemeClr val="bg1"/>
                </a:solidFill>
                <a:latin typeface="Meiryo UI" panose="020B0604030504040204" pitchFamily="50" charset="-128"/>
                <a:ea typeface="Meiryo UI" panose="020B0604030504040204" pitchFamily="50" charset="-128"/>
              </a:rPr>
              <a:t>定電流、モーター等使用の場合は、ピーク時の電流値もご提示ください。</a:t>
            </a:r>
          </a:p>
          <a:p>
            <a:pPr>
              <a:lnSpc>
                <a:spcPts val="1900"/>
              </a:lnSpc>
            </a:pPr>
            <a:r>
              <a:rPr kumimoji="1" lang="ja-JP" altLang="en-US" sz="1300" dirty="0">
                <a:solidFill>
                  <a:schemeClr val="bg1"/>
                </a:solidFill>
                <a:latin typeface="Meiryo UI" panose="020B0604030504040204" pitchFamily="50" charset="-128"/>
                <a:ea typeface="Meiryo UI" panose="020B0604030504040204" pitchFamily="50" charset="-128"/>
              </a:rPr>
              <a:t>□ 出力電圧</a:t>
            </a:r>
            <a:r>
              <a:rPr kumimoji="1" lang="en-US" altLang="ja-JP" sz="1300" dirty="0">
                <a:solidFill>
                  <a:schemeClr val="bg1"/>
                </a:solidFill>
                <a:latin typeface="Meiryo UI" panose="020B0604030504040204" pitchFamily="50" charset="-128"/>
                <a:ea typeface="Meiryo UI" panose="020B0604030504040204" pitchFamily="50" charset="-128"/>
              </a:rPr>
              <a:t>(</a:t>
            </a:r>
            <a:r>
              <a:rPr kumimoji="1" lang="ja-JP" altLang="en-US" sz="1300" dirty="0">
                <a:solidFill>
                  <a:schemeClr val="bg1"/>
                </a:solidFill>
                <a:latin typeface="Meiryo UI" panose="020B0604030504040204" pitchFamily="50" charset="-128"/>
                <a:ea typeface="Meiryo UI" panose="020B0604030504040204" pitchFamily="50" charset="-128"/>
              </a:rPr>
              <a:t>電流</a:t>
            </a:r>
            <a:r>
              <a:rPr kumimoji="1" lang="en-US" altLang="ja-JP" sz="1300" dirty="0">
                <a:solidFill>
                  <a:schemeClr val="bg1"/>
                </a:solidFill>
                <a:latin typeface="Meiryo UI" panose="020B0604030504040204" pitchFamily="50" charset="-128"/>
                <a:ea typeface="Meiryo UI" panose="020B0604030504040204" pitchFamily="50" charset="-128"/>
              </a:rPr>
              <a:t>)</a:t>
            </a:r>
            <a:r>
              <a:rPr kumimoji="1" lang="ja-JP" altLang="en-US" sz="1300" dirty="0">
                <a:solidFill>
                  <a:schemeClr val="bg1"/>
                </a:solidFill>
                <a:latin typeface="Meiryo UI" panose="020B0604030504040204" pitchFamily="50" charset="-128"/>
                <a:ea typeface="Meiryo UI" panose="020B0604030504040204" pitchFamily="50" charset="-128"/>
              </a:rPr>
              <a:t>の調整機能有無</a:t>
            </a:r>
          </a:p>
          <a:p>
            <a:pPr>
              <a:lnSpc>
                <a:spcPts val="1900"/>
              </a:lnSpc>
            </a:pPr>
            <a:r>
              <a:rPr kumimoji="1" lang="ja-JP" altLang="en-US" sz="1300" dirty="0">
                <a:solidFill>
                  <a:schemeClr val="bg1"/>
                </a:solidFill>
                <a:latin typeface="Meiryo UI" panose="020B0604030504040204" pitchFamily="50" charset="-128"/>
                <a:ea typeface="Meiryo UI" panose="020B0604030504040204" pitchFamily="50" charset="-128"/>
              </a:rPr>
              <a:t>□ リモートセンシング、外部制御信号、ソフトウェア制御の有無</a:t>
            </a:r>
          </a:p>
          <a:p>
            <a:pPr>
              <a:lnSpc>
                <a:spcPts val="1900"/>
              </a:lnSpc>
            </a:pPr>
            <a:r>
              <a:rPr kumimoji="1" lang="ja-JP" altLang="en-US" sz="1300" dirty="0">
                <a:solidFill>
                  <a:schemeClr val="bg1"/>
                </a:solidFill>
                <a:latin typeface="Meiryo UI" panose="020B0604030504040204" pitchFamily="50" charset="-128"/>
                <a:ea typeface="Meiryo UI" panose="020B0604030504040204" pitchFamily="50" charset="-128"/>
              </a:rPr>
              <a:t>□ 使用環境　</a:t>
            </a:r>
            <a:r>
              <a:rPr kumimoji="1" lang="en-US" altLang="ja-JP" sz="1300" dirty="0">
                <a:solidFill>
                  <a:schemeClr val="bg1"/>
                </a:solidFill>
                <a:latin typeface="Meiryo UI" panose="020B0604030504040204" pitchFamily="50" charset="-128"/>
                <a:ea typeface="Meiryo UI" panose="020B0604030504040204" pitchFamily="50" charset="-128"/>
              </a:rPr>
              <a:t>(</a:t>
            </a:r>
            <a:r>
              <a:rPr kumimoji="1" lang="ja-JP" altLang="en-US" sz="1300" dirty="0">
                <a:solidFill>
                  <a:schemeClr val="bg1"/>
                </a:solidFill>
                <a:latin typeface="Meiryo UI" panose="020B0604030504040204" pitchFamily="50" charset="-128"/>
                <a:ea typeface="Meiryo UI" panose="020B0604030504040204" pitchFamily="50" charset="-128"/>
              </a:rPr>
              <a:t>屋外・屋内、使用温度範囲、防水構造有無</a:t>
            </a:r>
            <a:r>
              <a:rPr kumimoji="1" lang="en-US" altLang="ja-JP" sz="1300" dirty="0">
                <a:solidFill>
                  <a:schemeClr val="bg1"/>
                </a:solidFill>
                <a:latin typeface="Meiryo UI" panose="020B0604030504040204" pitchFamily="50" charset="-128"/>
                <a:ea typeface="Meiryo UI" panose="020B0604030504040204" pitchFamily="50" charset="-128"/>
              </a:rPr>
              <a:t>)</a:t>
            </a:r>
          </a:p>
          <a:p>
            <a:pPr>
              <a:lnSpc>
                <a:spcPts val="1900"/>
              </a:lnSpc>
            </a:pPr>
            <a:r>
              <a:rPr kumimoji="1" lang="ja-JP" altLang="en-US" sz="1300" dirty="0">
                <a:solidFill>
                  <a:schemeClr val="bg1"/>
                </a:solidFill>
                <a:latin typeface="Meiryo UI" panose="020B0604030504040204" pitchFamily="50" charset="-128"/>
                <a:ea typeface="Meiryo UI" panose="020B0604030504040204" pitchFamily="50" charset="-128"/>
              </a:rPr>
              <a:t>　</a:t>
            </a:r>
            <a:r>
              <a:rPr kumimoji="1" lang="en-US" altLang="ja-JP" sz="1300" dirty="0">
                <a:solidFill>
                  <a:schemeClr val="bg1"/>
                </a:solidFill>
                <a:latin typeface="Meiryo UI" panose="020B0604030504040204" pitchFamily="50" charset="-128"/>
                <a:ea typeface="Meiryo UI" panose="020B0604030504040204" pitchFamily="50" charset="-128"/>
              </a:rPr>
              <a:t>※</a:t>
            </a:r>
            <a:r>
              <a:rPr kumimoji="1" lang="ja-JP" altLang="en-US" sz="1300" dirty="0">
                <a:solidFill>
                  <a:schemeClr val="bg1"/>
                </a:solidFill>
                <a:latin typeface="Meiryo UI" panose="020B0604030504040204" pitchFamily="50" charset="-128"/>
                <a:ea typeface="Meiryo UI" panose="020B0604030504040204" pitchFamily="50" charset="-128"/>
              </a:rPr>
              <a:t>防水構造が有の場合、希望</a:t>
            </a:r>
            <a:r>
              <a:rPr kumimoji="1" lang="en-US" altLang="ja-JP" sz="1300" dirty="0">
                <a:solidFill>
                  <a:schemeClr val="bg1"/>
                </a:solidFill>
                <a:latin typeface="Meiryo UI" panose="020B0604030504040204" pitchFamily="50" charset="-128"/>
                <a:ea typeface="Meiryo UI" panose="020B0604030504040204" pitchFamily="50" charset="-128"/>
              </a:rPr>
              <a:t>IP</a:t>
            </a:r>
            <a:r>
              <a:rPr kumimoji="1" lang="ja-JP" altLang="en-US" sz="1300" dirty="0">
                <a:solidFill>
                  <a:schemeClr val="bg1"/>
                </a:solidFill>
                <a:latin typeface="Meiryo UI" panose="020B0604030504040204" pitchFamily="50" charset="-128"/>
                <a:ea typeface="Meiryo UI" panose="020B0604030504040204" pitchFamily="50" charset="-128"/>
              </a:rPr>
              <a:t>等級をお知らせください。</a:t>
            </a:r>
          </a:p>
          <a:p>
            <a:pPr>
              <a:lnSpc>
                <a:spcPts val="1900"/>
              </a:lnSpc>
            </a:pPr>
            <a:r>
              <a:rPr kumimoji="1" lang="ja-JP" altLang="en-US" sz="1300" dirty="0">
                <a:solidFill>
                  <a:schemeClr val="bg1"/>
                </a:solidFill>
                <a:latin typeface="Meiryo UI" panose="020B0604030504040204" pitchFamily="50" charset="-128"/>
                <a:ea typeface="Meiryo UI" panose="020B0604030504040204" pitchFamily="50" charset="-128"/>
              </a:rPr>
              <a:t>□ 取得が必要な規格　</a:t>
            </a:r>
            <a:r>
              <a:rPr kumimoji="1" lang="en-US" altLang="ja-JP" sz="1300" dirty="0">
                <a:solidFill>
                  <a:schemeClr val="bg1"/>
                </a:solidFill>
                <a:latin typeface="Meiryo UI" panose="020B0604030504040204" pitchFamily="50" charset="-128"/>
                <a:ea typeface="Meiryo UI" panose="020B0604030504040204" pitchFamily="50" charset="-128"/>
              </a:rPr>
              <a:t>(</a:t>
            </a:r>
            <a:r>
              <a:rPr kumimoji="1" lang="ja-JP" altLang="en-US" sz="1300" dirty="0">
                <a:solidFill>
                  <a:schemeClr val="bg1"/>
                </a:solidFill>
                <a:latin typeface="Meiryo UI" panose="020B0604030504040204" pitchFamily="50" charset="-128"/>
                <a:ea typeface="Meiryo UI" panose="020B0604030504040204" pitchFamily="50" charset="-128"/>
              </a:rPr>
              <a:t>国際規格　</a:t>
            </a:r>
            <a:r>
              <a:rPr kumimoji="1" lang="en-US" altLang="ja-JP" sz="1300" dirty="0">
                <a:solidFill>
                  <a:schemeClr val="bg1"/>
                </a:solidFill>
                <a:latin typeface="Meiryo UI" panose="020B0604030504040204" pitchFamily="50" charset="-128"/>
                <a:ea typeface="Meiryo UI" panose="020B0604030504040204" pitchFamily="50" charset="-128"/>
              </a:rPr>
              <a:t>PSE</a:t>
            </a:r>
            <a:r>
              <a:rPr kumimoji="1" lang="ja-JP" altLang="en-US" sz="1300" dirty="0">
                <a:solidFill>
                  <a:schemeClr val="bg1"/>
                </a:solidFill>
                <a:latin typeface="Meiryo UI" panose="020B0604030504040204" pitchFamily="50" charset="-128"/>
                <a:ea typeface="Meiryo UI" panose="020B0604030504040204" pitchFamily="50" charset="-128"/>
              </a:rPr>
              <a:t>・</a:t>
            </a:r>
            <a:r>
              <a:rPr kumimoji="1" lang="en-US" altLang="ja-JP" sz="1300" dirty="0">
                <a:solidFill>
                  <a:schemeClr val="bg1"/>
                </a:solidFill>
                <a:latin typeface="Meiryo UI" panose="020B0604030504040204" pitchFamily="50" charset="-128"/>
                <a:ea typeface="Meiryo UI" panose="020B0604030504040204" pitchFamily="50" charset="-128"/>
              </a:rPr>
              <a:t>CE</a:t>
            </a:r>
            <a:r>
              <a:rPr kumimoji="1" lang="ja-JP" altLang="en-US" sz="1300" dirty="0">
                <a:solidFill>
                  <a:schemeClr val="bg1"/>
                </a:solidFill>
                <a:latin typeface="Meiryo UI" panose="020B0604030504040204" pitchFamily="50" charset="-128"/>
                <a:ea typeface="Meiryo UI" panose="020B0604030504040204" pitchFamily="50" charset="-128"/>
              </a:rPr>
              <a:t>・</a:t>
            </a:r>
            <a:r>
              <a:rPr kumimoji="1" lang="en-US" altLang="ja-JP" sz="1300" dirty="0">
                <a:solidFill>
                  <a:schemeClr val="bg1"/>
                </a:solidFill>
                <a:latin typeface="Meiryo UI" panose="020B0604030504040204" pitchFamily="50" charset="-128"/>
                <a:ea typeface="Meiryo UI" panose="020B0604030504040204" pitchFamily="50" charset="-128"/>
              </a:rPr>
              <a:t>UL</a:t>
            </a:r>
            <a:r>
              <a:rPr kumimoji="1" lang="ja-JP" altLang="en-US" sz="1300" dirty="0">
                <a:solidFill>
                  <a:schemeClr val="bg1"/>
                </a:solidFill>
                <a:latin typeface="Meiryo UI" panose="020B0604030504040204" pitchFamily="50" charset="-128"/>
                <a:ea typeface="Meiryo UI" panose="020B0604030504040204" pitchFamily="50" charset="-128"/>
              </a:rPr>
              <a:t>等／</a:t>
            </a:r>
            <a:r>
              <a:rPr kumimoji="1" lang="en-US" altLang="ja-JP" sz="1300" dirty="0">
                <a:solidFill>
                  <a:schemeClr val="bg1"/>
                </a:solidFill>
                <a:latin typeface="Meiryo UI" panose="020B0604030504040204" pitchFamily="50" charset="-128"/>
                <a:ea typeface="Meiryo UI" panose="020B0604030504040204" pitchFamily="50" charset="-128"/>
              </a:rPr>
              <a:t>IEC</a:t>
            </a:r>
            <a:r>
              <a:rPr kumimoji="1" lang="ja-JP" altLang="en-US" sz="1300" dirty="0">
                <a:solidFill>
                  <a:schemeClr val="bg1"/>
                </a:solidFill>
                <a:latin typeface="Meiryo UI" panose="020B0604030504040204" pitchFamily="50" charset="-128"/>
                <a:ea typeface="Meiryo UI" panose="020B0604030504040204" pitchFamily="50" charset="-128"/>
              </a:rPr>
              <a:t>規格　</a:t>
            </a:r>
            <a:r>
              <a:rPr kumimoji="1" lang="en-US" altLang="ja-JP" sz="1300" dirty="0">
                <a:solidFill>
                  <a:schemeClr val="bg1"/>
                </a:solidFill>
                <a:latin typeface="Meiryo UI" panose="020B0604030504040204" pitchFamily="50" charset="-128"/>
                <a:ea typeface="Meiryo UI" panose="020B0604030504040204" pitchFamily="50" charset="-128"/>
              </a:rPr>
              <a:t>IEC60601-1-2</a:t>
            </a:r>
            <a:r>
              <a:rPr kumimoji="1" lang="ja-JP" altLang="en-US" sz="1300" dirty="0">
                <a:solidFill>
                  <a:schemeClr val="bg1"/>
                </a:solidFill>
                <a:latin typeface="Meiryo UI" panose="020B0604030504040204" pitchFamily="50" charset="-128"/>
                <a:ea typeface="Meiryo UI" panose="020B0604030504040204" pitchFamily="50" charset="-128"/>
              </a:rPr>
              <a:t>等</a:t>
            </a:r>
            <a:r>
              <a:rPr kumimoji="1" lang="en-US" altLang="ja-JP" sz="1300" dirty="0">
                <a:solidFill>
                  <a:schemeClr val="bg1"/>
                </a:solidFill>
                <a:latin typeface="Meiryo UI" panose="020B0604030504040204" pitchFamily="50" charset="-128"/>
                <a:ea typeface="Meiryo UI" panose="020B0604030504040204" pitchFamily="50" charset="-128"/>
              </a:rPr>
              <a:t>)</a:t>
            </a:r>
          </a:p>
          <a:p>
            <a:pPr>
              <a:lnSpc>
                <a:spcPts val="1900"/>
              </a:lnSpc>
            </a:pPr>
            <a:r>
              <a:rPr kumimoji="1" lang="en-US" altLang="ja-JP" sz="1300" dirty="0">
                <a:solidFill>
                  <a:schemeClr val="bg1"/>
                </a:solidFill>
                <a:latin typeface="Meiryo UI" panose="020B0604030504040204" pitchFamily="50" charset="-128"/>
                <a:ea typeface="Meiryo UI" panose="020B0604030504040204" pitchFamily="50" charset="-128"/>
              </a:rPr>
              <a:t>□ </a:t>
            </a:r>
            <a:r>
              <a:rPr kumimoji="1" lang="ja-JP" altLang="en-US" sz="1300" dirty="0">
                <a:solidFill>
                  <a:schemeClr val="bg1"/>
                </a:solidFill>
                <a:latin typeface="Meiryo UI" panose="020B0604030504040204" pitchFamily="50" charset="-128"/>
                <a:ea typeface="Meiryo UI" panose="020B0604030504040204" pitchFamily="50" charset="-128"/>
              </a:rPr>
              <a:t>電源サイズ</a:t>
            </a:r>
          </a:p>
          <a:p>
            <a:pPr>
              <a:lnSpc>
                <a:spcPts val="1900"/>
              </a:lnSpc>
            </a:pPr>
            <a:r>
              <a:rPr kumimoji="1" lang="ja-JP" altLang="en-US" sz="1300" dirty="0">
                <a:solidFill>
                  <a:schemeClr val="bg1"/>
                </a:solidFill>
                <a:latin typeface="Meiryo UI" panose="020B0604030504040204" pitchFamily="50" charset="-128"/>
                <a:ea typeface="Meiryo UI" panose="020B0604030504040204" pitchFamily="50" charset="-128"/>
              </a:rPr>
              <a:t>　</a:t>
            </a:r>
            <a:r>
              <a:rPr kumimoji="1" lang="en-US" altLang="ja-JP" sz="1300" dirty="0">
                <a:solidFill>
                  <a:schemeClr val="bg1"/>
                </a:solidFill>
                <a:latin typeface="Meiryo UI" panose="020B0604030504040204" pitchFamily="50" charset="-128"/>
                <a:ea typeface="Meiryo UI" panose="020B0604030504040204" pitchFamily="50" charset="-128"/>
              </a:rPr>
              <a:t>※</a:t>
            </a:r>
            <a:r>
              <a:rPr kumimoji="1" lang="ja-JP" altLang="en-US" sz="1300" dirty="0">
                <a:solidFill>
                  <a:schemeClr val="bg1"/>
                </a:solidFill>
                <a:latin typeface="Meiryo UI" panose="020B0604030504040204" pitchFamily="50" charset="-128"/>
                <a:ea typeface="Meiryo UI" panose="020B0604030504040204" pitchFamily="50" charset="-128"/>
              </a:rPr>
              <a:t>許容値が分かる電源搭載側の機器図面などもあればご提示ください。</a:t>
            </a:r>
          </a:p>
          <a:p>
            <a:pPr>
              <a:lnSpc>
                <a:spcPts val="1900"/>
              </a:lnSpc>
            </a:pPr>
            <a:r>
              <a:rPr kumimoji="1" lang="ja-JP" altLang="en-US" sz="1300" dirty="0">
                <a:solidFill>
                  <a:schemeClr val="bg1"/>
                </a:solidFill>
                <a:latin typeface="Meiryo UI" panose="020B0604030504040204" pitchFamily="50" charset="-128"/>
                <a:ea typeface="Meiryo UI" panose="020B0604030504040204" pitchFamily="50" charset="-128"/>
              </a:rPr>
              <a:t>□ 入出力の形状　</a:t>
            </a:r>
            <a:r>
              <a:rPr kumimoji="1" lang="en-US" altLang="ja-JP" sz="1300" dirty="0">
                <a:solidFill>
                  <a:schemeClr val="bg1"/>
                </a:solidFill>
                <a:latin typeface="Meiryo UI" panose="020B0604030504040204" pitchFamily="50" charset="-128"/>
                <a:ea typeface="Meiryo UI" panose="020B0604030504040204" pitchFamily="50" charset="-128"/>
              </a:rPr>
              <a:t>(</a:t>
            </a:r>
            <a:r>
              <a:rPr kumimoji="1" lang="ja-JP" altLang="en-US" sz="1300" dirty="0">
                <a:solidFill>
                  <a:schemeClr val="bg1"/>
                </a:solidFill>
                <a:latin typeface="Meiryo UI" panose="020B0604030504040204" pitchFamily="50" charset="-128"/>
                <a:ea typeface="Meiryo UI" panose="020B0604030504040204" pitchFamily="50" charset="-128"/>
              </a:rPr>
              <a:t>コネクタ等の型番</a:t>
            </a:r>
            <a:r>
              <a:rPr kumimoji="1" lang="en-US" altLang="ja-JP" sz="1300" dirty="0">
                <a:solidFill>
                  <a:schemeClr val="bg1"/>
                </a:solidFill>
                <a:latin typeface="Meiryo UI" panose="020B0604030504040204" pitchFamily="50" charset="-128"/>
                <a:ea typeface="Meiryo UI" panose="020B0604030504040204" pitchFamily="50" charset="-128"/>
              </a:rPr>
              <a:t>)</a:t>
            </a:r>
          </a:p>
          <a:p>
            <a:pPr>
              <a:lnSpc>
                <a:spcPts val="1900"/>
              </a:lnSpc>
            </a:pPr>
            <a:r>
              <a:rPr kumimoji="1" lang="en-US" altLang="ja-JP" sz="1300" dirty="0">
                <a:solidFill>
                  <a:schemeClr val="bg1"/>
                </a:solidFill>
                <a:latin typeface="Meiryo UI" panose="020B0604030504040204" pitchFamily="50" charset="-128"/>
                <a:ea typeface="Meiryo UI" panose="020B0604030504040204" pitchFamily="50" charset="-128"/>
              </a:rPr>
              <a:t>□ </a:t>
            </a:r>
            <a:r>
              <a:rPr kumimoji="1" lang="ja-JP" altLang="en-US" sz="1300" dirty="0">
                <a:solidFill>
                  <a:schemeClr val="bg1"/>
                </a:solidFill>
                <a:latin typeface="Meiryo UI" panose="020B0604030504040204" pitchFamily="50" charset="-128"/>
                <a:ea typeface="Meiryo UI" panose="020B0604030504040204" pitchFamily="50" charset="-128"/>
              </a:rPr>
              <a:t>構造　</a:t>
            </a:r>
            <a:r>
              <a:rPr kumimoji="1" lang="en-US" altLang="ja-JP" sz="1300" dirty="0">
                <a:solidFill>
                  <a:schemeClr val="bg1"/>
                </a:solidFill>
                <a:latin typeface="Meiryo UI" panose="020B0604030504040204" pitchFamily="50" charset="-128"/>
                <a:ea typeface="Meiryo UI" panose="020B0604030504040204" pitchFamily="50" charset="-128"/>
              </a:rPr>
              <a:t>(</a:t>
            </a:r>
            <a:r>
              <a:rPr kumimoji="1" lang="ja-JP" altLang="en-US" sz="1300" dirty="0">
                <a:solidFill>
                  <a:schemeClr val="bg1"/>
                </a:solidFill>
                <a:latin typeface="Meiryo UI" panose="020B0604030504040204" pitchFamily="50" charset="-128"/>
                <a:ea typeface="Meiryo UI" panose="020B0604030504040204" pitchFamily="50" charset="-128"/>
              </a:rPr>
              <a:t>ユニット型・基板型・アダプタ型・オープンフレーム・オンボード型等</a:t>
            </a:r>
            <a:r>
              <a:rPr kumimoji="1" lang="en-US" altLang="ja-JP" sz="1300" dirty="0">
                <a:solidFill>
                  <a:schemeClr val="bg1"/>
                </a:solidFill>
                <a:latin typeface="Meiryo UI" panose="020B0604030504040204" pitchFamily="50" charset="-128"/>
                <a:ea typeface="Meiryo UI" panose="020B0604030504040204" pitchFamily="50" charset="-128"/>
              </a:rPr>
              <a:t>)</a:t>
            </a:r>
          </a:p>
          <a:p>
            <a:pPr>
              <a:lnSpc>
                <a:spcPts val="1900"/>
              </a:lnSpc>
            </a:pPr>
            <a:r>
              <a:rPr kumimoji="1" lang="en-US" altLang="ja-JP" sz="1300" dirty="0">
                <a:solidFill>
                  <a:schemeClr val="bg1"/>
                </a:solidFill>
                <a:latin typeface="Meiryo UI" panose="020B0604030504040204" pitchFamily="50" charset="-128"/>
                <a:ea typeface="Meiryo UI" panose="020B0604030504040204" pitchFamily="50" charset="-128"/>
              </a:rPr>
              <a:t>□ </a:t>
            </a:r>
            <a:r>
              <a:rPr kumimoji="1" lang="ja-JP" altLang="en-US" sz="1300" dirty="0">
                <a:solidFill>
                  <a:schemeClr val="bg1"/>
                </a:solidFill>
                <a:latin typeface="Meiryo UI" panose="020B0604030504040204" pitchFamily="50" charset="-128"/>
                <a:ea typeface="Meiryo UI" panose="020B0604030504040204" pitchFamily="50" charset="-128"/>
              </a:rPr>
              <a:t>ファン有無</a:t>
            </a:r>
          </a:p>
          <a:p>
            <a:pPr>
              <a:lnSpc>
                <a:spcPts val="1900"/>
              </a:lnSpc>
            </a:pPr>
            <a:r>
              <a:rPr kumimoji="1" lang="ja-JP" altLang="en-US" sz="1300" dirty="0">
                <a:solidFill>
                  <a:schemeClr val="bg1"/>
                </a:solidFill>
                <a:latin typeface="Meiryo UI" panose="020B0604030504040204" pitchFamily="50" charset="-128"/>
                <a:ea typeface="Meiryo UI" panose="020B0604030504040204" pitchFamily="50" charset="-128"/>
              </a:rPr>
              <a:t>　</a:t>
            </a:r>
            <a:r>
              <a:rPr kumimoji="1" lang="en-US" altLang="ja-JP" sz="1300" dirty="0">
                <a:solidFill>
                  <a:schemeClr val="bg1"/>
                </a:solidFill>
                <a:latin typeface="Meiryo UI" panose="020B0604030504040204" pitchFamily="50" charset="-128"/>
                <a:ea typeface="Meiryo UI" panose="020B0604030504040204" pitchFamily="50" charset="-128"/>
              </a:rPr>
              <a:t>※</a:t>
            </a:r>
            <a:r>
              <a:rPr kumimoji="1" lang="ja-JP" altLang="en-US" sz="1300" dirty="0">
                <a:solidFill>
                  <a:schemeClr val="bg1"/>
                </a:solidFill>
                <a:latin typeface="Meiryo UI" panose="020B0604030504040204" pitchFamily="50" charset="-128"/>
                <a:ea typeface="Meiryo UI" panose="020B0604030504040204" pitchFamily="50" charset="-128"/>
              </a:rPr>
              <a:t>出力容量によりファン有無が決まりますが、設置環境からファンレス必須な場合はお知らせください。</a:t>
            </a:r>
          </a:p>
          <a:p>
            <a:pPr>
              <a:lnSpc>
                <a:spcPts val="1900"/>
              </a:lnSpc>
            </a:pPr>
            <a:r>
              <a:rPr kumimoji="1" lang="ja-JP" altLang="en-US" sz="1400" dirty="0">
                <a:solidFill>
                  <a:schemeClr val="bg1"/>
                </a:solidFill>
                <a:latin typeface="Meiryo UI" panose="020B0604030504040204" pitchFamily="50" charset="-128"/>
                <a:ea typeface="Meiryo UI" panose="020B0604030504040204" pitchFamily="50" charset="-128"/>
              </a:rPr>
              <a:t> </a:t>
            </a:r>
          </a:p>
          <a:p>
            <a:pPr>
              <a:lnSpc>
                <a:spcPts val="1900"/>
              </a:lnSpc>
            </a:pPr>
            <a:endParaRPr kumimoji="1" lang="en-US" altLang="ja-JP" sz="1300" dirty="0">
              <a:solidFill>
                <a:schemeClr val="bg1"/>
              </a:solidFill>
              <a:latin typeface="Meiryo UI" panose="020B0604030504040204" pitchFamily="50" charset="-128"/>
              <a:ea typeface="Meiryo UI" panose="020B0604030504040204" pitchFamily="50" charset="-128"/>
            </a:endParaRPr>
          </a:p>
          <a:p>
            <a:pPr>
              <a:lnSpc>
                <a:spcPts val="1900"/>
              </a:lnSpc>
            </a:pPr>
            <a:r>
              <a:rPr kumimoji="1" lang="ja-JP" altLang="en-US" sz="1300" dirty="0">
                <a:solidFill>
                  <a:schemeClr val="bg1"/>
                </a:solidFill>
                <a:latin typeface="Meiryo UI" panose="020B0604030504040204" pitchFamily="50" charset="-128"/>
                <a:ea typeface="Meiryo UI" panose="020B0604030504040204" pitchFamily="50" charset="-128"/>
              </a:rPr>
              <a:t>□ 年間必要数量／注文ロット数</a:t>
            </a:r>
          </a:p>
          <a:p>
            <a:pPr>
              <a:lnSpc>
                <a:spcPts val="1900"/>
              </a:lnSpc>
            </a:pPr>
            <a:r>
              <a:rPr kumimoji="1" lang="ja-JP" altLang="en-US" sz="1300" dirty="0">
                <a:solidFill>
                  <a:schemeClr val="bg1"/>
                </a:solidFill>
                <a:latin typeface="Meiryo UI" panose="020B0604030504040204" pitchFamily="50" charset="-128"/>
                <a:ea typeface="Meiryo UI" panose="020B0604030504040204" pitchFamily="50" charset="-128"/>
              </a:rPr>
              <a:t>□ 継続年数</a:t>
            </a:r>
          </a:p>
          <a:p>
            <a:pPr>
              <a:lnSpc>
                <a:spcPts val="1900"/>
              </a:lnSpc>
            </a:pPr>
            <a:r>
              <a:rPr kumimoji="1" lang="ja-JP" altLang="en-US" sz="1300" dirty="0">
                <a:solidFill>
                  <a:schemeClr val="bg1"/>
                </a:solidFill>
                <a:latin typeface="Meiryo UI" panose="020B0604030504040204" pitchFamily="50" charset="-128"/>
                <a:ea typeface="Meiryo UI" panose="020B0604030504040204" pitchFamily="50" charset="-128"/>
              </a:rPr>
              <a:t>□ 希望納期</a:t>
            </a:r>
          </a:p>
          <a:p>
            <a:pPr>
              <a:lnSpc>
                <a:spcPts val="1900"/>
              </a:lnSpc>
            </a:pPr>
            <a:r>
              <a:rPr kumimoji="1" lang="ja-JP" altLang="en-US" sz="1300" dirty="0">
                <a:solidFill>
                  <a:schemeClr val="bg1"/>
                </a:solidFill>
                <a:latin typeface="Meiryo UI" panose="020B0604030504040204" pitchFamily="50" charset="-128"/>
                <a:ea typeface="Meiryo UI" panose="020B0604030504040204" pitchFamily="50" charset="-128"/>
              </a:rPr>
              <a:t>□ 単価希望額</a:t>
            </a:r>
          </a:p>
          <a:p>
            <a:pPr>
              <a:lnSpc>
                <a:spcPts val="1900"/>
              </a:lnSpc>
            </a:pPr>
            <a:r>
              <a:rPr kumimoji="1" lang="ja-JP" altLang="en-US" sz="1300" dirty="0">
                <a:solidFill>
                  <a:schemeClr val="bg1"/>
                </a:solidFill>
                <a:latin typeface="Meiryo UI" panose="020B0604030504040204" pitchFamily="50" charset="-128"/>
                <a:ea typeface="Meiryo UI" panose="020B0604030504040204" pitchFamily="50" charset="-128"/>
              </a:rPr>
              <a:t>□ 開発費予算</a:t>
            </a:r>
          </a:p>
          <a:p>
            <a:pPr>
              <a:lnSpc>
                <a:spcPts val="1900"/>
              </a:lnSpc>
            </a:pPr>
            <a:r>
              <a:rPr kumimoji="1" lang="ja-JP" altLang="en-US" sz="1400" dirty="0">
                <a:solidFill>
                  <a:schemeClr val="bg1"/>
                </a:solidFill>
                <a:latin typeface="Meiryo UI" panose="020B0604030504040204" pitchFamily="50" charset="-128"/>
                <a:ea typeface="Meiryo UI" panose="020B0604030504040204" pitchFamily="50" charset="-128"/>
              </a:rPr>
              <a:t> </a:t>
            </a:r>
            <a:endParaRPr kumimoji="1" lang="en-US" altLang="ja-JP" sz="1400" dirty="0">
              <a:solidFill>
                <a:schemeClr val="bg1"/>
              </a:solidFill>
              <a:latin typeface="Meiryo UI" panose="020B0604030504040204" pitchFamily="50" charset="-128"/>
              <a:ea typeface="Meiryo UI" panose="020B0604030504040204" pitchFamily="50" charset="-128"/>
            </a:endParaRPr>
          </a:p>
          <a:p>
            <a:pPr>
              <a:lnSpc>
                <a:spcPts val="1900"/>
              </a:lnSpc>
            </a:pPr>
            <a:endParaRPr kumimoji="1" lang="ja-JP" altLang="en-US" sz="1400" dirty="0">
              <a:solidFill>
                <a:schemeClr val="bg1"/>
              </a:solidFill>
              <a:latin typeface="Meiryo UI" panose="020B0604030504040204" pitchFamily="50" charset="-128"/>
              <a:ea typeface="Meiryo UI" panose="020B0604030504040204" pitchFamily="50" charset="-128"/>
            </a:endParaRPr>
          </a:p>
          <a:p>
            <a:pPr>
              <a:lnSpc>
                <a:spcPts val="1900"/>
              </a:lnSpc>
            </a:pPr>
            <a:r>
              <a:rPr kumimoji="1" lang="ja-JP" altLang="en-US" sz="1300" dirty="0">
                <a:solidFill>
                  <a:schemeClr val="bg1"/>
                </a:solidFill>
                <a:latin typeface="Meiryo UI" panose="020B0604030504040204" pitchFamily="50" charset="-128"/>
                <a:ea typeface="Meiryo UI" panose="020B0604030504040204" pitchFamily="50" charset="-128"/>
              </a:rPr>
              <a:t>□ 要求仕様の優先順位</a:t>
            </a:r>
          </a:p>
          <a:p>
            <a:pPr>
              <a:lnSpc>
                <a:spcPts val="1900"/>
              </a:lnSpc>
            </a:pPr>
            <a:r>
              <a:rPr kumimoji="1" lang="ja-JP" altLang="en-US" sz="1300" dirty="0">
                <a:solidFill>
                  <a:schemeClr val="bg1"/>
                </a:solidFill>
                <a:latin typeface="Meiryo UI" panose="020B0604030504040204" pitchFamily="50" charset="-128"/>
                <a:ea typeface="Meiryo UI" panose="020B0604030504040204" pitchFamily="50" charset="-128"/>
              </a:rPr>
              <a:t>□ 可能な場合は現行品貸し出し</a:t>
            </a:r>
          </a:p>
          <a:p>
            <a:pPr>
              <a:lnSpc>
                <a:spcPts val="1900"/>
              </a:lnSpc>
            </a:pPr>
            <a:r>
              <a:rPr kumimoji="1" lang="ja-JP" altLang="en-US" sz="1300" dirty="0">
                <a:solidFill>
                  <a:schemeClr val="bg1"/>
                </a:solidFill>
                <a:latin typeface="Meiryo UI" panose="020B0604030504040204" pitchFamily="50" charset="-128"/>
                <a:ea typeface="Meiryo UI" panose="020B0604030504040204" pitchFamily="50" charset="-128"/>
              </a:rPr>
              <a:t>　</a:t>
            </a:r>
            <a:r>
              <a:rPr kumimoji="1" lang="en-US" altLang="ja-JP" sz="1300" dirty="0">
                <a:solidFill>
                  <a:schemeClr val="bg1"/>
                </a:solidFill>
                <a:latin typeface="Meiryo UI" panose="020B0604030504040204" pitchFamily="50" charset="-128"/>
                <a:ea typeface="Meiryo UI" panose="020B0604030504040204" pitchFamily="50" charset="-128"/>
              </a:rPr>
              <a:t>※</a:t>
            </a:r>
            <a:r>
              <a:rPr kumimoji="1" lang="ja-JP" altLang="en-US" sz="1300" dirty="0">
                <a:solidFill>
                  <a:schemeClr val="bg1"/>
                </a:solidFill>
                <a:latin typeface="Meiryo UI" panose="020B0604030504040204" pitchFamily="50" charset="-128"/>
                <a:ea typeface="Meiryo UI" panose="020B0604030504040204" pitchFamily="50" charset="-128"/>
              </a:rPr>
              <a:t>電気特性確認のため</a:t>
            </a:r>
          </a:p>
          <a:p>
            <a:pPr>
              <a:lnSpc>
                <a:spcPts val="1900"/>
              </a:lnSpc>
            </a:pPr>
            <a:r>
              <a:rPr kumimoji="1" lang="ja-JP" altLang="en-US" sz="1300" dirty="0">
                <a:solidFill>
                  <a:schemeClr val="bg1"/>
                </a:solidFill>
                <a:latin typeface="Meiryo UI" panose="020B0604030504040204" pitchFamily="50" charset="-128"/>
                <a:ea typeface="Meiryo UI" panose="020B0604030504040204" pitchFamily="50" charset="-128"/>
              </a:rPr>
              <a:t>□ 試作品の評価内容と期間</a:t>
            </a:r>
          </a:p>
          <a:p>
            <a:pPr>
              <a:lnSpc>
                <a:spcPts val="1900"/>
              </a:lnSpc>
            </a:pPr>
            <a:r>
              <a:rPr kumimoji="1" lang="ja-JP" altLang="en-US" sz="1300" dirty="0">
                <a:solidFill>
                  <a:schemeClr val="bg1"/>
                </a:solidFill>
                <a:latin typeface="Meiryo UI" panose="020B0604030504040204" pitchFamily="50" charset="-128"/>
                <a:ea typeface="Meiryo UI" panose="020B0604030504040204" pitchFamily="50" charset="-128"/>
              </a:rPr>
              <a:t>　</a:t>
            </a:r>
            <a:r>
              <a:rPr kumimoji="1" lang="en-US" altLang="ja-JP" sz="1300" dirty="0">
                <a:solidFill>
                  <a:schemeClr val="bg1"/>
                </a:solidFill>
                <a:latin typeface="Meiryo UI" panose="020B0604030504040204" pitchFamily="50" charset="-128"/>
                <a:ea typeface="Meiryo UI" panose="020B0604030504040204" pitchFamily="50" charset="-128"/>
              </a:rPr>
              <a:t>※</a:t>
            </a:r>
            <a:r>
              <a:rPr kumimoji="1" lang="ja-JP" altLang="en-US" sz="1300" dirty="0">
                <a:solidFill>
                  <a:schemeClr val="bg1"/>
                </a:solidFill>
                <a:latin typeface="Meiryo UI" panose="020B0604030504040204" pitchFamily="50" charset="-128"/>
                <a:ea typeface="Meiryo UI" panose="020B0604030504040204" pitchFamily="50" charset="-128"/>
              </a:rPr>
              <a:t>実施する試験などがあれば内容についてご教示ください。</a:t>
            </a:r>
          </a:p>
        </p:txBody>
      </p:sp>
      <p:sp>
        <p:nvSpPr>
          <p:cNvPr id="23" name="正方形/長方形 22">
            <a:extLst>
              <a:ext uri="{FF2B5EF4-FFF2-40B4-BE49-F238E27FC236}">
                <a16:creationId xmlns:a16="http://schemas.microsoft.com/office/drawing/2014/main" id="{63BA0B6E-4C0D-F1AF-F8FB-769BB7546B9D}"/>
              </a:ext>
            </a:extLst>
          </p:cNvPr>
          <p:cNvSpPr/>
          <p:nvPr/>
        </p:nvSpPr>
        <p:spPr>
          <a:xfrm>
            <a:off x="0" y="1020917"/>
            <a:ext cx="2958352" cy="282388"/>
          </a:xfrm>
          <a:prstGeom prst="rect">
            <a:avLst/>
          </a:prstGeom>
          <a:solidFill>
            <a:srgbClr val="EF4E5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600" b="1" dirty="0">
                <a:latin typeface="Meiryo UI" panose="020B0604030504040204" pitchFamily="50" charset="-128"/>
                <a:ea typeface="Meiryo UI" panose="020B0604030504040204" pitchFamily="50" charset="-128"/>
              </a:rPr>
              <a:t>用途について</a:t>
            </a:r>
          </a:p>
        </p:txBody>
      </p:sp>
      <p:sp>
        <p:nvSpPr>
          <p:cNvPr id="27" name="正方形/長方形 26">
            <a:extLst>
              <a:ext uri="{FF2B5EF4-FFF2-40B4-BE49-F238E27FC236}">
                <a16:creationId xmlns:a16="http://schemas.microsoft.com/office/drawing/2014/main" id="{692A1736-D732-8DD7-6D58-6CD7254AA911}"/>
              </a:ext>
            </a:extLst>
          </p:cNvPr>
          <p:cNvSpPr/>
          <p:nvPr/>
        </p:nvSpPr>
        <p:spPr>
          <a:xfrm>
            <a:off x="0" y="2957294"/>
            <a:ext cx="2958352" cy="282388"/>
          </a:xfrm>
          <a:prstGeom prst="rect">
            <a:avLst/>
          </a:prstGeom>
          <a:solidFill>
            <a:srgbClr val="7BC4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600" b="1" dirty="0">
                <a:latin typeface="Meiryo UI" panose="020B0604030504040204" pitchFamily="50" charset="-128"/>
                <a:ea typeface="Meiryo UI" panose="020B0604030504040204" pitchFamily="50" charset="-128"/>
              </a:rPr>
              <a:t>要求仕様について</a:t>
            </a:r>
          </a:p>
        </p:txBody>
      </p:sp>
      <p:sp>
        <p:nvSpPr>
          <p:cNvPr id="30" name="正方形/長方形 29">
            <a:extLst>
              <a:ext uri="{FF2B5EF4-FFF2-40B4-BE49-F238E27FC236}">
                <a16:creationId xmlns:a16="http://schemas.microsoft.com/office/drawing/2014/main" id="{CAAB0089-7EA3-4D38-F14F-493364238D23}"/>
              </a:ext>
            </a:extLst>
          </p:cNvPr>
          <p:cNvSpPr/>
          <p:nvPr/>
        </p:nvSpPr>
        <p:spPr>
          <a:xfrm>
            <a:off x="0" y="7297490"/>
            <a:ext cx="2958352" cy="282388"/>
          </a:xfrm>
          <a:prstGeom prst="rect">
            <a:avLst/>
          </a:prstGeom>
          <a:solidFill>
            <a:srgbClr val="359DD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600" b="1" dirty="0">
                <a:latin typeface="Meiryo UI" panose="020B0604030504040204" pitchFamily="50" charset="-128"/>
                <a:ea typeface="Meiryo UI" panose="020B0604030504040204" pitchFamily="50" charset="-128"/>
              </a:rPr>
              <a:t>数量・コスト・納期について</a:t>
            </a:r>
          </a:p>
        </p:txBody>
      </p:sp>
      <p:sp>
        <p:nvSpPr>
          <p:cNvPr id="31" name="正方形/長方形 30">
            <a:extLst>
              <a:ext uri="{FF2B5EF4-FFF2-40B4-BE49-F238E27FC236}">
                <a16:creationId xmlns:a16="http://schemas.microsoft.com/office/drawing/2014/main" id="{B930723A-1EAD-C807-8853-BF750566726D}"/>
              </a:ext>
            </a:extLst>
          </p:cNvPr>
          <p:cNvSpPr/>
          <p:nvPr/>
        </p:nvSpPr>
        <p:spPr>
          <a:xfrm>
            <a:off x="0" y="8982927"/>
            <a:ext cx="2958352" cy="282388"/>
          </a:xfrm>
          <a:prstGeom prst="rect">
            <a:avLst/>
          </a:prstGeom>
          <a:solidFill>
            <a:srgbClr val="826AA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600" b="1" dirty="0">
                <a:latin typeface="Meiryo UI" panose="020B0604030504040204" pitchFamily="50" charset="-128"/>
                <a:ea typeface="Meiryo UI" panose="020B0604030504040204" pitchFamily="50" charset="-128"/>
              </a:rPr>
              <a:t>その他、あると望ましい資料など</a:t>
            </a:r>
          </a:p>
        </p:txBody>
      </p:sp>
    </p:spTree>
    <p:extLst>
      <p:ext uri="{BB962C8B-B14F-4D97-AF65-F5344CB8AC3E}">
        <p14:creationId xmlns:p14="http://schemas.microsoft.com/office/powerpoint/2010/main" val="3213495302"/>
      </p:ext>
    </p:extLst>
  </p:cSld>
  <p:clrMapOvr>
    <a:masterClrMapping/>
  </p:clrMapOvr>
</p:sld>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1458</TotalTime>
  <Words>664</Words>
  <Application>Microsoft Office PowerPoint</Application>
  <PresentationFormat>ユーザー設定</PresentationFormat>
  <Paragraphs>107</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HGP創英角ｺﾞｼｯｸUB</vt:lpstr>
      <vt:lpstr>HGS創英角ｺﾞｼｯｸUB</vt:lpstr>
      <vt:lpstr>HGｺﾞｼｯｸM</vt:lpstr>
      <vt:lpstr>Meiryo UI</vt:lpstr>
      <vt:lpstr>源ノ角ゴシック Regular</vt:lpstr>
      <vt:lpstr>游ゴシック</vt:lpstr>
      <vt:lpstr>Century Gothic</vt:lpstr>
      <vt:lpstr>Wingdings 3</vt:lpstr>
      <vt:lpstr>スライス</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福原 沙耶</dc:creator>
  <cp:lastModifiedBy>小林 季世佳</cp:lastModifiedBy>
  <cp:revision>85</cp:revision>
  <cp:lastPrinted>2025-05-28T07:14:53Z</cp:lastPrinted>
  <dcterms:created xsi:type="dcterms:W3CDTF">2020-09-08T10:19:16Z</dcterms:created>
  <dcterms:modified xsi:type="dcterms:W3CDTF">2025-05-29T04:08:44Z</dcterms:modified>
</cp:coreProperties>
</file>